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Body Text Large" charset="1" panose="02000503040000020004"/>
      <p:regular r:id="rId16"/>
    </p:embeddedFont>
    <p:embeddedFont>
      <p:font typeface="Open Sauce Medium" charset="1" panose="00000600000000000000"/>
      <p:regular r:id="rId17"/>
    </p:embeddedFont>
    <p:embeddedFont>
      <p:font typeface="Body Text Large Bold" charset="1" panose="02000503040000020004"/>
      <p:regular r:id="rId18"/>
    </p:embeddedFont>
    <p:embeddedFont>
      <p:font typeface="Body Text Large Italics" charset="1" panose="020005060400000900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https://colab.research.google.com/drive/13pc8VZLpVElelNVNYC-NsORVtlwEvPI_?usp=sharing" TargetMode="External" Type="http://schemas.openxmlformats.org/officeDocument/2006/relationships/hyperlink"/><Relationship Id="rId5" Target="https://colab.research.google.com/drive/13pc8VZLpVElelNVNYC-NsORVtlwEvPI_?usp=sharing" TargetMode="External" Type="http://schemas.openxmlformats.org/officeDocument/2006/relationships/hyperlink"/><Relationship Id="rId6" Target="../media/image2.png" Type="http://schemas.openxmlformats.org/officeDocument/2006/relationships/image"/><Relationship Id="rId7"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F042D"/>
        </a:solidFill>
      </p:bgPr>
    </p:bg>
    <p:spTree>
      <p:nvGrpSpPr>
        <p:cNvPr id="1" name=""/>
        <p:cNvGrpSpPr/>
        <p:nvPr/>
      </p:nvGrpSpPr>
      <p:grpSpPr>
        <a:xfrm>
          <a:off x="0" y="0"/>
          <a:ext cx="0" cy="0"/>
          <a:chOff x="0" y="0"/>
          <a:chExt cx="0" cy="0"/>
        </a:xfrm>
      </p:grpSpPr>
      <p:sp>
        <p:nvSpPr>
          <p:cNvPr name="TextBox 2" id="2"/>
          <p:cNvSpPr txBox="true"/>
          <p:nvPr/>
        </p:nvSpPr>
        <p:spPr>
          <a:xfrm rot="0">
            <a:off x="-2935550" y="3822076"/>
            <a:ext cx="24186787" cy="2089630"/>
          </a:xfrm>
          <a:prstGeom prst="rect">
            <a:avLst/>
          </a:prstGeom>
        </p:spPr>
        <p:txBody>
          <a:bodyPr anchor="t" rtlCol="false" tIns="0" lIns="0" bIns="0" rIns="0">
            <a:spAutoFit/>
          </a:bodyPr>
          <a:lstStyle/>
          <a:p>
            <a:pPr algn="ctr">
              <a:lnSpc>
                <a:spcPts val="15135"/>
              </a:lnSpc>
            </a:pPr>
            <a:r>
              <a:rPr lang="en-US" sz="17199" spc="-773">
                <a:solidFill>
                  <a:srgbClr val="EFEFEF">
                    <a:alpha val="82745"/>
                  </a:srgbClr>
                </a:solidFill>
                <a:latin typeface="Body Text Large"/>
                <a:ea typeface="Body Text Large"/>
                <a:cs typeface="Body Text Large"/>
                <a:sym typeface="Body Text Large"/>
              </a:rPr>
              <a:t>SpaceClean AI</a:t>
            </a:r>
          </a:p>
        </p:txBody>
      </p:sp>
      <p:sp>
        <p:nvSpPr>
          <p:cNvPr name="TextBox 3" id="3"/>
          <p:cNvSpPr txBox="true"/>
          <p:nvPr/>
        </p:nvSpPr>
        <p:spPr>
          <a:xfrm rot="0">
            <a:off x="10661846" y="3298201"/>
            <a:ext cx="7133167" cy="219075"/>
          </a:xfrm>
          <a:prstGeom prst="rect">
            <a:avLst/>
          </a:prstGeom>
        </p:spPr>
        <p:txBody>
          <a:bodyPr anchor="t" rtlCol="false" tIns="0" lIns="0" bIns="0" rIns="0">
            <a:spAutoFit/>
          </a:bodyPr>
          <a:lstStyle/>
          <a:p>
            <a:pPr algn="ctr">
              <a:lnSpc>
                <a:spcPts val="1726"/>
              </a:lnSpc>
              <a:spcBef>
                <a:spcPct val="0"/>
              </a:spcBef>
            </a:pPr>
            <a:r>
              <a:rPr lang="en-US" sz="1438" spc="-86">
                <a:solidFill>
                  <a:srgbClr val="EFEFEF"/>
                </a:solidFill>
                <a:latin typeface="Body Text Large"/>
                <a:ea typeface="Body Text Large"/>
                <a:cs typeface="Body Text Large"/>
                <a:sym typeface="Body Text Large"/>
              </a:rPr>
              <a:t>ҒАРЫШТАҒЫ ҚОҚЫСТЫ ЗЕРТТЕЙТІН ЖАСАНДЫ ИНТЕЛЛЕКТ ЖҮЙЕСІ</a:t>
            </a:r>
          </a:p>
        </p:txBody>
      </p:sp>
      <p:grpSp>
        <p:nvGrpSpPr>
          <p:cNvPr name="Group 4" id="4"/>
          <p:cNvGrpSpPr/>
          <p:nvPr/>
        </p:nvGrpSpPr>
        <p:grpSpPr>
          <a:xfrm rot="0">
            <a:off x="-412990" y="4505829"/>
            <a:ext cx="19141667" cy="2379468"/>
            <a:chOff x="0" y="0"/>
            <a:chExt cx="5570263" cy="692430"/>
          </a:xfrm>
        </p:grpSpPr>
        <p:sp>
          <p:nvSpPr>
            <p:cNvPr name="Freeform 5" id="5"/>
            <p:cNvSpPr/>
            <p:nvPr/>
          </p:nvSpPr>
          <p:spPr>
            <a:xfrm flipH="false" flipV="false" rot="0">
              <a:off x="0" y="0"/>
              <a:ext cx="5570263" cy="692430"/>
            </a:xfrm>
            <a:custGeom>
              <a:avLst/>
              <a:gdLst/>
              <a:ahLst/>
              <a:cxnLst/>
              <a:rect r="r" b="b" t="t" l="l"/>
              <a:pathLst>
                <a:path h="692430" w="5570263">
                  <a:moveTo>
                    <a:pt x="0" y="0"/>
                  </a:moveTo>
                  <a:lnTo>
                    <a:pt x="5570263" y="0"/>
                  </a:lnTo>
                  <a:lnTo>
                    <a:pt x="5570263" y="692430"/>
                  </a:lnTo>
                  <a:lnTo>
                    <a:pt x="0" y="692430"/>
                  </a:lnTo>
                  <a:close/>
                </a:path>
              </a:pathLst>
            </a:custGeom>
            <a:gradFill rotWithShape="true">
              <a:gsLst>
                <a:gs pos="0">
                  <a:srgbClr val="0F062D">
                    <a:alpha val="0"/>
                  </a:srgbClr>
                </a:gs>
                <a:gs pos="20000">
                  <a:srgbClr val="0F062D">
                    <a:alpha val="38000"/>
                  </a:srgbClr>
                </a:gs>
                <a:gs pos="40000">
                  <a:srgbClr val="0F062D">
                    <a:alpha val="62000"/>
                  </a:srgbClr>
                </a:gs>
                <a:gs pos="60000">
                  <a:srgbClr val="0F062D">
                    <a:alpha val="84000"/>
                  </a:srgbClr>
                </a:gs>
                <a:gs pos="80000">
                  <a:srgbClr val="0F062D">
                    <a:alpha val="100000"/>
                  </a:srgbClr>
                </a:gs>
                <a:gs pos="100000">
                  <a:srgbClr val="0F062D">
                    <a:alpha val="100000"/>
                  </a:srgbClr>
                </a:gs>
              </a:gsLst>
              <a:lin ang="5400000"/>
            </a:gradFill>
          </p:spPr>
        </p:sp>
        <p:sp>
          <p:nvSpPr>
            <p:cNvPr name="TextBox 6" id="6"/>
            <p:cNvSpPr txBox="true"/>
            <p:nvPr/>
          </p:nvSpPr>
          <p:spPr>
            <a:xfrm>
              <a:off x="0" y="0"/>
              <a:ext cx="5570263" cy="692430"/>
            </a:xfrm>
            <a:prstGeom prst="rect">
              <a:avLst/>
            </a:prstGeom>
          </p:spPr>
          <p:txBody>
            <a:bodyPr anchor="ctr" rtlCol="false" tIns="50800" lIns="50800" bIns="50800" rIns="50800"/>
            <a:lstStyle/>
            <a:p>
              <a:pPr algn="ctr">
                <a:lnSpc>
                  <a:spcPts val="2686"/>
                </a:lnSpc>
              </a:pPr>
            </a:p>
          </p:txBody>
        </p:sp>
      </p:grpSp>
      <p:grpSp>
        <p:nvGrpSpPr>
          <p:cNvPr name="Group 7" id="7"/>
          <p:cNvGrpSpPr/>
          <p:nvPr/>
        </p:nvGrpSpPr>
        <p:grpSpPr>
          <a:xfrm rot="0">
            <a:off x="0" y="4505829"/>
            <a:ext cx="18674901" cy="7378284"/>
            <a:chOff x="0" y="0"/>
            <a:chExt cx="24899868" cy="9837711"/>
          </a:xfrm>
        </p:grpSpPr>
        <p:grpSp>
          <p:nvGrpSpPr>
            <p:cNvPr name="Group 8" id="8"/>
            <p:cNvGrpSpPr/>
            <p:nvPr/>
          </p:nvGrpSpPr>
          <p:grpSpPr>
            <a:xfrm rot="0">
              <a:off x="0" y="4427815"/>
              <a:ext cx="3558057" cy="5409897"/>
              <a:chOff x="0" y="0"/>
              <a:chExt cx="812800" cy="1235833"/>
            </a:xfrm>
          </p:grpSpPr>
          <p:sp>
            <p:nvSpPr>
              <p:cNvPr name="Freeform 9" id="9"/>
              <p:cNvSpPr/>
              <p:nvPr/>
            </p:nvSpPr>
            <p:spPr>
              <a:xfrm flipH="false" flipV="false" rot="0">
                <a:off x="0" y="0"/>
                <a:ext cx="812800" cy="1235833"/>
              </a:xfrm>
              <a:custGeom>
                <a:avLst/>
                <a:gdLst/>
                <a:ahLst/>
                <a:cxnLst/>
                <a:rect r="r" b="b" t="t" l="l"/>
                <a:pathLst>
                  <a:path h="1235833" w="812800">
                    <a:moveTo>
                      <a:pt x="0" y="0"/>
                    </a:moveTo>
                    <a:lnTo>
                      <a:pt x="812800" y="0"/>
                    </a:lnTo>
                    <a:lnTo>
                      <a:pt x="812800" y="1235833"/>
                    </a:lnTo>
                    <a:lnTo>
                      <a:pt x="0" y="1235833"/>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10" id="10"/>
              <p:cNvSpPr txBox="true"/>
              <p:nvPr/>
            </p:nvSpPr>
            <p:spPr>
              <a:xfrm>
                <a:off x="0" y="0"/>
                <a:ext cx="812800" cy="1235833"/>
              </a:xfrm>
              <a:prstGeom prst="rect">
                <a:avLst/>
              </a:prstGeom>
            </p:spPr>
            <p:txBody>
              <a:bodyPr anchor="ctr" rtlCol="false" tIns="50800" lIns="50800" bIns="50800" rIns="50800"/>
              <a:lstStyle/>
              <a:p>
                <a:pPr algn="ctr">
                  <a:lnSpc>
                    <a:spcPts val="2686"/>
                  </a:lnSpc>
                </a:pPr>
              </a:p>
            </p:txBody>
          </p:sp>
        </p:grpSp>
        <p:grpSp>
          <p:nvGrpSpPr>
            <p:cNvPr name="Group 11" id="11"/>
            <p:cNvGrpSpPr/>
            <p:nvPr/>
          </p:nvGrpSpPr>
          <p:grpSpPr>
            <a:xfrm rot="0">
              <a:off x="21341811" y="4427815"/>
              <a:ext cx="3558057" cy="5409897"/>
              <a:chOff x="0" y="0"/>
              <a:chExt cx="812800" cy="1235833"/>
            </a:xfrm>
          </p:grpSpPr>
          <p:sp>
            <p:nvSpPr>
              <p:cNvPr name="Freeform 12" id="12"/>
              <p:cNvSpPr/>
              <p:nvPr/>
            </p:nvSpPr>
            <p:spPr>
              <a:xfrm flipH="false" flipV="false" rot="0">
                <a:off x="0" y="0"/>
                <a:ext cx="812800" cy="1235833"/>
              </a:xfrm>
              <a:custGeom>
                <a:avLst/>
                <a:gdLst/>
                <a:ahLst/>
                <a:cxnLst/>
                <a:rect r="r" b="b" t="t" l="l"/>
                <a:pathLst>
                  <a:path h="1235833" w="812800">
                    <a:moveTo>
                      <a:pt x="0" y="0"/>
                    </a:moveTo>
                    <a:lnTo>
                      <a:pt x="812800" y="0"/>
                    </a:lnTo>
                    <a:lnTo>
                      <a:pt x="812800" y="1235833"/>
                    </a:lnTo>
                    <a:lnTo>
                      <a:pt x="0" y="1235833"/>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13" id="13"/>
              <p:cNvSpPr txBox="true"/>
              <p:nvPr/>
            </p:nvSpPr>
            <p:spPr>
              <a:xfrm>
                <a:off x="0" y="0"/>
                <a:ext cx="812800" cy="1235833"/>
              </a:xfrm>
              <a:prstGeom prst="rect">
                <a:avLst/>
              </a:prstGeom>
            </p:spPr>
            <p:txBody>
              <a:bodyPr anchor="ctr" rtlCol="false" tIns="50800" lIns="50800" bIns="50800" rIns="50800"/>
              <a:lstStyle/>
              <a:p>
                <a:pPr algn="ctr">
                  <a:lnSpc>
                    <a:spcPts val="2686"/>
                  </a:lnSpc>
                </a:pPr>
              </a:p>
            </p:txBody>
          </p:sp>
        </p:grpSp>
        <p:grpSp>
          <p:nvGrpSpPr>
            <p:cNvPr name="Group 14" id="14"/>
            <p:cNvGrpSpPr/>
            <p:nvPr/>
          </p:nvGrpSpPr>
          <p:grpSpPr>
            <a:xfrm rot="0">
              <a:off x="3558057" y="3198827"/>
              <a:ext cx="3558057" cy="6638885"/>
              <a:chOff x="0" y="0"/>
              <a:chExt cx="812800" cy="1516582"/>
            </a:xfrm>
          </p:grpSpPr>
          <p:sp>
            <p:nvSpPr>
              <p:cNvPr name="Freeform 15" id="15"/>
              <p:cNvSpPr/>
              <p:nvPr/>
            </p:nvSpPr>
            <p:spPr>
              <a:xfrm flipH="false" flipV="false" rot="0">
                <a:off x="0" y="0"/>
                <a:ext cx="812800" cy="1516582"/>
              </a:xfrm>
              <a:custGeom>
                <a:avLst/>
                <a:gdLst/>
                <a:ahLst/>
                <a:cxnLst/>
                <a:rect r="r" b="b" t="t" l="l"/>
                <a:pathLst>
                  <a:path h="1516582" w="812800">
                    <a:moveTo>
                      <a:pt x="0" y="0"/>
                    </a:moveTo>
                    <a:lnTo>
                      <a:pt x="812800" y="0"/>
                    </a:lnTo>
                    <a:lnTo>
                      <a:pt x="812800" y="1516582"/>
                    </a:lnTo>
                    <a:lnTo>
                      <a:pt x="0" y="1516582"/>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16" id="16"/>
              <p:cNvSpPr txBox="true"/>
              <p:nvPr/>
            </p:nvSpPr>
            <p:spPr>
              <a:xfrm>
                <a:off x="0" y="0"/>
                <a:ext cx="812800" cy="1516582"/>
              </a:xfrm>
              <a:prstGeom prst="rect">
                <a:avLst/>
              </a:prstGeom>
            </p:spPr>
            <p:txBody>
              <a:bodyPr anchor="ctr" rtlCol="false" tIns="50800" lIns="50800" bIns="50800" rIns="50800"/>
              <a:lstStyle/>
              <a:p>
                <a:pPr algn="ctr">
                  <a:lnSpc>
                    <a:spcPts val="2686"/>
                  </a:lnSpc>
                </a:pPr>
              </a:p>
            </p:txBody>
          </p:sp>
        </p:grpSp>
        <p:grpSp>
          <p:nvGrpSpPr>
            <p:cNvPr name="Group 17" id="17"/>
            <p:cNvGrpSpPr/>
            <p:nvPr/>
          </p:nvGrpSpPr>
          <p:grpSpPr>
            <a:xfrm rot="0">
              <a:off x="17783754" y="3198827"/>
              <a:ext cx="3558057" cy="6638885"/>
              <a:chOff x="0" y="0"/>
              <a:chExt cx="812800" cy="1516582"/>
            </a:xfrm>
          </p:grpSpPr>
          <p:sp>
            <p:nvSpPr>
              <p:cNvPr name="Freeform 18" id="18"/>
              <p:cNvSpPr/>
              <p:nvPr/>
            </p:nvSpPr>
            <p:spPr>
              <a:xfrm flipH="false" flipV="false" rot="0">
                <a:off x="0" y="0"/>
                <a:ext cx="812800" cy="1516582"/>
              </a:xfrm>
              <a:custGeom>
                <a:avLst/>
                <a:gdLst/>
                <a:ahLst/>
                <a:cxnLst/>
                <a:rect r="r" b="b" t="t" l="l"/>
                <a:pathLst>
                  <a:path h="1516582" w="812800">
                    <a:moveTo>
                      <a:pt x="0" y="0"/>
                    </a:moveTo>
                    <a:lnTo>
                      <a:pt x="812800" y="0"/>
                    </a:lnTo>
                    <a:lnTo>
                      <a:pt x="812800" y="1516582"/>
                    </a:lnTo>
                    <a:lnTo>
                      <a:pt x="0" y="1516582"/>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19" id="19"/>
              <p:cNvSpPr txBox="true"/>
              <p:nvPr/>
            </p:nvSpPr>
            <p:spPr>
              <a:xfrm>
                <a:off x="0" y="0"/>
                <a:ext cx="812800" cy="1516582"/>
              </a:xfrm>
              <a:prstGeom prst="rect">
                <a:avLst/>
              </a:prstGeom>
            </p:spPr>
            <p:txBody>
              <a:bodyPr anchor="ctr" rtlCol="false" tIns="50800" lIns="50800" bIns="50800" rIns="50800"/>
              <a:lstStyle/>
              <a:p>
                <a:pPr algn="ctr">
                  <a:lnSpc>
                    <a:spcPts val="2686"/>
                  </a:lnSpc>
                </a:pPr>
              </a:p>
            </p:txBody>
          </p:sp>
        </p:grpSp>
        <p:grpSp>
          <p:nvGrpSpPr>
            <p:cNvPr name="Group 20" id="20"/>
            <p:cNvGrpSpPr/>
            <p:nvPr/>
          </p:nvGrpSpPr>
          <p:grpSpPr>
            <a:xfrm rot="0">
              <a:off x="7116114" y="1874177"/>
              <a:ext cx="3558057" cy="7963534"/>
              <a:chOff x="0" y="0"/>
              <a:chExt cx="812800" cy="1819184"/>
            </a:xfrm>
          </p:grpSpPr>
          <p:sp>
            <p:nvSpPr>
              <p:cNvPr name="Freeform 21" id="21"/>
              <p:cNvSpPr/>
              <p:nvPr/>
            </p:nvSpPr>
            <p:spPr>
              <a:xfrm flipH="false" flipV="false" rot="0">
                <a:off x="0" y="0"/>
                <a:ext cx="812800" cy="1819184"/>
              </a:xfrm>
              <a:custGeom>
                <a:avLst/>
                <a:gdLst/>
                <a:ahLst/>
                <a:cxnLst/>
                <a:rect r="r" b="b" t="t" l="l"/>
                <a:pathLst>
                  <a:path h="1819184" w="812800">
                    <a:moveTo>
                      <a:pt x="0" y="0"/>
                    </a:moveTo>
                    <a:lnTo>
                      <a:pt x="812800" y="0"/>
                    </a:lnTo>
                    <a:lnTo>
                      <a:pt x="812800" y="1819184"/>
                    </a:lnTo>
                    <a:lnTo>
                      <a:pt x="0" y="1819184"/>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22" id="22"/>
              <p:cNvSpPr txBox="true"/>
              <p:nvPr/>
            </p:nvSpPr>
            <p:spPr>
              <a:xfrm>
                <a:off x="0" y="0"/>
                <a:ext cx="812800" cy="1819184"/>
              </a:xfrm>
              <a:prstGeom prst="rect">
                <a:avLst/>
              </a:prstGeom>
            </p:spPr>
            <p:txBody>
              <a:bodyPr anchor="ctr" rtlCol="false" tIns="50800" lIns="50800" bIns="50800" rIns="50800"/>
              <a:lstStyle/>
              <a:p>
                <a:pPr algn="ctr">
                  <a:lnSpc>
                    <a:spcPts val="2686"/>
                  </a:lnSpc>
                </a:pPr>
              </a:p>
            </p:txBody>
          </p:sp>
        </p:grpSp>
        <p:grpSp>
          <p:nvGrpSpPr>
            <p:cNvPr name="Group 23" id="23"/>
            <p:cNvGrpSpPr/>
            <p:nvPr/>
          </p:nvGrpSpPr>
          <p:grpSpPr>
            <a:xfrm rot="0">
              <a:off x="14232228" y="1874177"/>
              <a:ext cx="3558057" cy="7963534"/>
              <a:chOff x="0" y="0"/>
              <a:chExt cx="812800" cy="1819184"/>
            </a:xfrm>
          </p:grpSpPr>
          <p:sp>
            <p:nvSpPr>
              <p:cNvPr name="Freeform 24" id="24"/>
              <p:cNvSpPr/>
              <p:nvPr/>
            </p:nvSpPr>
            <p:spPr>
              <a:xfrm flipH="false" flipV="false" rot="0">
                <a:off x="0" y="0"/>
                <a:ext cx="812800" cy="1819184"/>
              </a:xfrm>
              <a:custGeom>
                <a:avLst/>
                <a:gdLst/>
                <a:ahLst/>
                <a:cxnLst/>
                <a:rect r="r" b="b" t="t" l="l"/>
                <a:pathLst>
                  <a:path h="1819184" w="812800">
                    <a:moveTo>
                      <a:pt x="0" y="0"/>
                    </a:moveTo>
                    <a:lnTo>
                      <a:pt x="812800" y="0"/>
                    </a:lnTo>
                    <a:lnTo>
                      <a:pt x="812800" y="1819184"/>
                    </a:lnTo>
                    <a:lnTo>
                      <a:pt x="0" y="1819184"/>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25" id="25"/>
              <p:cNvSpPr txBox="true"/>
              <p:nvPr/>
            </p:nvSpPr>
            <p:spPr>
              <a:xfrm>
                <a:off x="0" y="0"/>
                <a:ext cx="812800" cy="1819184"/>
              </a:xfrm>
              <a:prstGeom prst="rect">
                <a:avLst/>
              </a:prstGeom>
            </p:spPr>
            <p:txBody>
              <a:bodyPr anchor="ctr" rtlCol="false" tIns="50800" lIns="50800" bIns="50800" rIns="50800"/>
              <a:lstStyle/>
              <a:p>
                <a:pPr algn="ctr">
                  <a:lnSpc>
                    <a:spcPts val="2686"/>
                  </a:lnSpc>
                </a:pPr>
              </a:p>
            </p:txBody>
          </p:sp>
        </p:grpSp>
        <p:grpSp>
          <p:nvGrpSpPr>
            <p:cNvPr name="Group 26" id="26"/>
            <p:cNvGrpSpPr/>
            <p:nvPr/>
          </p:nvGrpSpPr>
          <p:grpSpPr>
            <a:xfrm rot="0">
              <a:off x="10674171" y="0"/>
              <a:ext cx="3558057" cy="9837711"/>
              <a:chOff x="0" y="0"/>
              <a:chExt cx="812800" cy="2247320"/>
            </a:xfrm>
          </p:grpSpPr>
          <p:sp>
            <p:nvSpPr>
              <p:cNvPr name="Freeform 27" id="27"/>
              <p:cNvSpPr/>
              <p:nvPr/>
            </p:nvSpPr>
            <p:spPr>
              <a:xfrm flipH="false" flipV="false" rot="0">
                <a:off x="0" y="0"/>
                <a:ext cx="812800" cy="2247320"/>
              </a:xfrm>
              <a:custGeom>
                <a:avLst/>
                <a:gdLst/>
                <a:ahLst/>
                <a:cxnLst/>
                <a:rect r="r" b="b" t="t" l="l"/>
                <a:pathLst>
                  <a:path h="2247320" w="812800">
                    <a:moveTo>
                      <a:pt x="0" y="0"/>
                    </a:moveTo>
                    <a:lnTo>
                      <a:pt x="812800" y="0"/>
                    </a:lnTo>
                    <a:lnTo>
                      <a:pt x="812800" y="2247320"/>
                    </a:lnTo>
                    <a:lnTo>
                      <a:pt x="0" y="2247320"/>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28" id="28"/>
              <p:cNvSpPr txBox="true"/>
              <p:nvPr/>
            </p:nvSpPr>
            <p:spPr>
              <a:xfrm>
                <a:off x="0" y="0"/>
                <a:ext cx="812800" cy="2247320"/>
              </a:xfrm>
              <a:prstGeom prst="rect">
                <a:avLst/>
              </a:prstGeom>
            </p:spPr>
            <p:txBody>
              <a:bodyPr anchor="ctr" rtlCol="false" tIns="50800" lIns="50800" bIns="50800" rIns="50800"/>
              <a:lstStyle/>
              <a:p>
                <a:pPr algn="ctr">
                  <a:lnSpc>
                    <a:spcPts val="2686"/>
                  </a:lnSpc>
                </a:pPr>
              </a:p>
            </p:txBody>
          </p:sp>
        </p:grpSp>
      </p:grpSp>
      <p:sp>
        <p:nvSpPr>
          <p:cNvPr name="Freeform 29" id="29"/>
          <p:cNvSpPr/>
          <p:nvPr/>
        </p:nvSpPr>
        <p:spPr>
          <a:xfrm flipH="false" flipV="false" rot="78547">
            <a:off x="6293944" y="8675511"/>
            <a:ext cx="6695363" cy="3038021"/>
          </a:xfrm>
          <a:custGeom>
            <a:avLst/>
            <a:gdLst/>
            <a:ahLst/>
            <a:cxnLst/>
            <a:rect r="r" b="b" t="t" l="l"/>
            <a:pathLst>
              <a:path h="3038021" w="6695363">
                <a:moveTo>
                  <a:pt x="0" y="0"/>
                </a:moveTo>
                <a:lnTo>
                  <a:pt x="6695363" y="0"/>
                </a:lnTo>
                <a:lnTo>
                  <a:pt x="6695363" y="3038021"/>
                </a:lnTo>
                <a:lnTo>
                  <a:pt x="0" y="3038021"/>
                </a:lnTo>
                <a:lnTo>
                  <a:pt x="0" y="0"/>
                </a:lnTo>
                <a:close/>
              </a:path>
            </a:pathLst>
          </a:custGeom>
          <a:blipFill>
            <a:blip r:embed="rId2">
              <a:alphaModFix amt="70000"/>
            </a:blip>
            <a:stretch>
              <a:fillRect l="0" t="0" r="0" b="0"/>
            </a:stretch>
          </a:blipFill>
        </p:spPr>
      </p:sp>
      <p:sp>
        <p:nvSpPr>
          <p:cNvPr name="Freeform 30" id="30"/>
          <p:cNvSpPr/>
          <p:nvPr/>
        </p:nvSpPr>
        <p:spPr>
          <a:xfrm flipH="false" flipV="false" rot="78547">
            <a:off x="4946861" y="6523524"/>
            <a:ext cx="9234906" cy="4190339"/>
          </a:xfrm>
          <a:custGeom>
            <a:avLst/>
            <a:gdLst/>
            <a:ahLst/>
            <a:cxnLst/>
            <a:rect r="r" b="b" t="t" l="l"/>
            <a:pathLst>
              <a:path h="4190339" w="9234906">
                <a:moveTo>
                  <a:pt x="0" y="0"/>
                </a:moveTo>
                <a:lnTo>
                  <a:pt x="9234906" y="0"/>
                </a:lnTo>
                <a:lnTo>
                  <a:pt x="9234906" y="4190338"/>
                </a:lnTo>
                <a:lnTo>
                  <a:pt x="0" y="4190338"/>
                </a:lnTo>
                <a:lnTo>
                  <a:pt x="0" y="0"/>
                </a:lnTo>
                <a:close/>
              </a:path>
            </a:pathLst>
          </a:custGeom>
          <a:blipFill>
            <a:blip r:embed="rId2">
              <a:alphaModFix amt="70000"/>
            </a:blip>
            <a:stretch>
              <a:fillRect l="0" t="0" r="0" b="0"/>
            </a:stretch>
          </a:blipFill>
        </p:spPr>
      </p:sp>
      <p:sp>
        <p:nvSpPr>
          <p:cNvPr name="Freeform 31" id="31"/>
          <p:cNvSpPr/>
          <p:nvPr/>
        </p:nvSpPr>
        <p:spPr>
          <a:xfrm flipH="false" flipV="false" rot="78547">
            <a:off x="4935471" y="5371913"/>
            <a:ext cx="6980611" cy="3167452"/>
          </a:xfrm>
          <a:custGeom>
            <a:avLst/>
            <a:gdLst/>
            <a:ahLst/>
            <a:cxnLst/>
            <a:rect r="r" b="b" t="t" l="l"/>
            <a:pathLst>
              <a:path h="3167452" w="6980611">
                <a:moveTo>
                  <a:pt x="0" y="0"/>
                </a:moveTo>
                <a:lnTo>
                  <a:pt x="6980611" y="0"/>
                </a:lnTo>
                <a:lnTo>
                  <a:pt x="6980611" y="3167452"/>
                </a:lnTo>
                <a:lnTo>
                  <a:pt x="0" y="3167452"/>
                </a:lnTo>
                <a:lnTo>
                  <a:pt x="0" y="0"/>
                </a:lnTo>
                <a:close/>
              </a:path>
            </a:pathLst>
          </a:custGeom>
          <a:blipFill>
            <a:blip r:embed="rId2">
              <a:alphaModFix amt="70000"/>
            </a:blip>
            <a:stretch>
              <a:fillRect l="0" t="0" r="0" b="0"/>
            </a:stretch>
          </a:blipFill>
        </p:spPr>
      </p:sp>
      <p:grpSp>
        <p:nvGrpSpPr>
          <p:cNvPr name="Group 32" id="32"/>
          <p:cNvGrpSpPr/>
          <p:nvPr/>
        </p:nvGrpSpPr>
        <p:grpSpPr>
          <a:xfrm rot="0">
            <a:off x="14365550" y="505729"/>
            <a:ext cx="3358158" cy="522971"/>
            <a:chOff x="0" y="0"/>
            <a:chExt cx="2457754" cy="382750"/>
          </a:xfrm>
        </p:grpSpPr>
        <p:sp>
          <p:nvSpPr>
            <p:cNvPr name="Freeform 33" id="33"/>
            <p:cNvSpPr/>
            <p:nvPr/>
          </p:nvSpPr>
          <p:spPr>
            <a:xfrm flipH="false" flipV="false" rot="0">
              <a:off x="0" y="0"/>
              <a:ext cx="2457754" cy="382750"/>
            </a:xfrm>
            <a:custGeom>
              <a:avLst/>
              <a:gdLst/>
              <a:ahLst/>
              <a:cxnLst/>
              <a:rect r="r" b="b" t="t" l="l"/>
              <a:pathLst>
                <a:path h="382750" w="2457754">
                  <a:moveTo>
                    <a:pt x="2254554" y="0"/>
                  </a:moveTo>
                  <a:cubicBezTo>
                    <a:pt x="2366778" y="0"/>
                    <a:pt x="2457754" y="85681"/>
                    <a:pt x="2457754" y="191375"/>
                  </a:cubicBezTo>
                  <a:cubicBezTo>
                    <a:pt x="2457754" y="297068"/>
                    <a:pt x="2366778" y="382750"/>
                    <a:pt x="2254554" y="382750"/>
                  </a:cubicBezTo>
                  <a:lnTo>
                    <a:pt x="203200" y="382750"/>
                  </a:lnTo>
                  <a:cubicBezTo>
                    <a:pt x="90976" y="382750"/>
                    <a:pt x="0" y="297068"/>
                    <a:pt x="0" y="191375"/>
                  </a:cubicBezTo>
                  <a:cubicBezTo>
                    <a:pt x="0" y="85681"/>
                    <a:pt x="90976" y="0"/>
                    <a:pt x="203200" y="0"/>
                  </a:cubicBezTo>
                  <a:close/>
                </a:path>
              </a:pathLst>
            </a:custGeom>
            <a:solidFill>
              <a:srgbClr val="000000">
                <a:alpha val="0"/>
              </a:srgbClr>
            </a:solidFill>
            <a:ln w="9525" cap="sq">
              <a:solidFill>
                <a:srgbClr val="EFEFEF"/>
              </a:solidFill>
              <a:prstDash val="solid"/>
              <a:miter/>
            </a:ln>
          </p:spPr>
        </p:sp>
        <p:sp>
          <p:nvSpPr>
            <p:cNvPr name="TextBox 34" id="34"/>
            <p:cNvSpPr txBox="true"/>
            <p:nvPr/>
          </p:nvSpPr>
          <p:spPr>
            <a:xfrm>
              <a:off x="0" y="0"/>
              <a:ext cx="2457754" cy="382750"/>
            </a:xfrm>
            <a:prstGeom prst="rect">
              <a:avLst/>
            </a:prstGeom>
          </p:spPr>
          <p:txBody>
            <a:bodyPr anchor="ctr" rtlCol="false" tIns="50800" lIns="50800" bIns="50800" rIns="50800"/>
            <a:lstStyle/>
            <a:p>
              <a:pPr algn="ctr">
                <a:lnSpc>
                  <a:spcPts val="2686"/>
                </a:lnSpc>
              </a:pPr>
            </a:p>
          </p:txBody>
        </p:sp>
      </p:grpSp>
      <p:grpSp>
        <p:nvGrpSpPr>
          <p:cNvPr name="Group 35" id="35"/>
          <p:cNvGrpSpPr/>
          <p:nvPr/>
        </p:nvGrpSpPr>
        <p:grpSpPr>
          <a:xfrm rot="0">
            <a:off x="9144000" y="505729"/>
            <a:ext cx="5088989" cy="522971"/>
            <a:chOff x="0" y="0"/>
            <a:chExt cx="3458428" cy="355406"/>
          </a:xfrm>
        </p:grpSpPr>
        <p:sp>
          <p:nvSpPr>
            <p:cNvPr name="Freeform 36" id="36"/>
            <p:cNvSpPr/>
            <p:nvPr/>
          </p:nvSpPr>
          <p:spPr>
            <a:xfrm flipH="false" flipV="false" rot="0">
              <a:off x="0" y="0"/>
              <a:ext cx="3458428" cy="355406"/>
            </a:xfrm>
            <a:custGeom>
              <a:avLst/>
              <a:gdLst/>
              <a:ahLst/>
              <a:cxnLst/>
              <a:rect r="r" b="b" t="t" l="l"/>
              <a:pathLst>
                <a:path h="355406" w="3458428">
                  <a:moveTo>
                    <a:pt x="3255228" y="0"/>
                  </a:moveTo>
                  <a:cubicBezTo>
                    <a:pt x="3367453" y="0"/>
                    <a:pt x="3458428" y="79560"/>
                    <a:pt x="3458428" y="177703"/>
                  </a:cubicBezTo>
                  <a:cubicBezTo>
                    <a:pt x="3458428" y="275846"/>
                    <a:pt x="3367453" y="355406"/>
                    <a:pt x="3255228" y="355406"/>
                  </a:cubicBezTo>
                  <a:lnTo>
                    <a:pt x="203200" y="355406"/>
                  </a:lnTo>
                  <a:cubicBezTo>
                    <a:pt x="90976" y="355406"/>
                    <a:pt x="0" y="275846"/>
                    <a:pt x="0" y="177703"/>
                  </a:cubicBezTo>
                  <a:cubicBezTo>
                    <a:pt x="0" y="79560"/>
                    <a:pt x="90976" y="0"/>
                    <a:pt x="203200" y="0"/>
                  </a:cubicBezTo>
                  <a:close/>
                </a:path>
              </a:pathLst>
            </a:custGeom>
            <a:solidFill>
              <a:srgbClr val="EFEFEF"/>
            </a:solidFill>
            <a:ln w="9525" cap="sq">
              <a:solidFill>
                <a:srgbClr val="EFEFEF"/>
              </a:solidFill>
              <a:prstDash val="solid"/>
              <a:miter/>
            </a:ln>
          </p:spPr>
        </p:sp>
        <p:sp>
          <p:nvSpPr>
            <p:cNvPr name="TextBox 37" id="37"/>
            <p:cNvSpPr txBox="true"/>
            <p:nvPr/>
          </p:nvSpPr>
          <p:spPr>
            <a:xfrm>
              <a:off x="0" y="0"/>
              <a:ext cx="3458428" cy="355406"/>
            </a:xfrm>
            <a:prstGeom prst="rect">
              <a:avLst/>
            </a:prstGeom>
          </p:spPr>
          <p:txBody>
            <a:bodyPr anchor="ctr" rtlCol="false" tIns="50800" lIns="50800" bIns="50800" rIns="50800"/>
            <a:lstStyle/>
            <a:p>
              <a:pPr algn="ctr">
                <a:lnSpc>
                  <a:spcPts val="2686"/>
                </a:lnSpc>
              </a:pPr>
            </a:p>
          </p:txBody>
        </p:sp>
      </p:grpSp>
      <p:sp>
        <p:nvSpPr>
          <p:cNvPr name="Freeform 38" id="38"/>
          <p:cNvSpPr/>
          <p:nvPr/>
        </p:nvSpPr>
        <p:spPr>
          <a:xfrm flipH="false" flipV="false" rot="0">
            <a:off x="1090400" y="559187"/>
            <a:ext cx="422594" cy="364968"/>
          </a:xfrm>
          <a:custGeom>
            <a:avLst/>
            <a:gdLst/>
            <a:ahLst/>
            <a:cxnLst/>
            <a:rect r="r" b="b" t="t" l="l"/>
            <a:pathLst>
              <a:path h="364968" w="422594">
                <a:moveTo>
                  <a:pt x="0" y="0"/>
                </a:moveTo>
                <a:lnTo>
                  <a:pt x="422594" y="0"/>
                </a:lnTo>
                <a:lnTo>
                  <a:pt x="422594" y="364968"/>
                </a:lnTo>
                <a:lnTo>
                  <a:pt x="0" y="3649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9" id="39"/>
          <p:cNvGrpSpPr/>
          <p:nvPr/>
        </p:nvGrpSpPr>
        <p:grpSpPr>
          <a:xfrm rot="0">
            <a:off x="11192887" y="7104999"/>
            <a:ext cx="5517648" cy="728568"/>
            <a:chOff x="0" y="0"/>
            <a:chExt cx="7356864" cy="971425"/>
          </a:xfrm>
        </p:grpSpPr>
        <p:grpSp>
          <p:nvGrpSpPr>
            <p:cNvPr name="Group 40" id="40"/>
            <p:cNvGrpSpPr/>
            <p:nvPr/>
          </p:nvGrpSpPr>
          <p:grpSpPr>
            <a:xfrm rot="0">
              <a:off x="0" y="0"/>
              <a:ext cx="7356864" cy="971425"/>
              <a:chOff x="0" y="0"/>
              <a:chExt cx="2838855" cy="374852"/>
            </a:xfrm>
          </p:grpSpPr>
          <p:sp>
            <p:nvSpPr>
              <p:cNvPr name="Freeform 41" id="41"/>
              <p:cNvSpPr/>
              <p:nvPr/>
            </p:nvSpPr>
            <p:spPr>
              <a:xfrm flipH="false" flipV="false" rot="0">
                <a:off x="0" y="0"/>
                <a:ext cx="2838855" cy="374852"/>
              </a:xfrm>
              <a:custGeom>
                <a:avLst/>
                <a:gdLst/>
                <a:ahLst/>
                <a:cxnLst/>
                <a:rect r="r" b="b" t="t" l="l"/>
                <a:pathLst>
                  <a:path h="374852" w="2838855">
                    <a:moveTo>
                      <a:pt x="2635655" y="0"/>
                    </a:moveTo>
                    <a:cubicBezTo>
                      <a:pt x="2747879" y="0"/>
                      <a:pt x="2838855" y="83913"/>
                      <a:pt x="2838855" y="187426"/>
                    </a:cubicBezTo>
                    <a:cubicBezTo>
                      <a:pt x="2838855" y="290938"/>
                      <a:pt x="2747879" y="374852"/>
                      <a:pt x="2635655" y="374852"/>
                    </a:cubicBezTo>
                    <a:lnTo>
                      <a:pt x="203200" y="374852"/>
                    </a:lnTo>
                    <a:cubicBezTo>
                      <a:pt x="90976" y="374852"/>
                      <a:pt x="0" y="290938"/>
                      <a:pt x="0" y="187426"/>
                    </a:cubicBezTo>
                    <a:cubicBezTo>
                      <a:pt x="0" y="83913"/>
                      <a:pt x="90976" y="0"/>
                      <a:pt x="203200" y="0"/>
                    </a:cubicBezTo>
                    <a:close/>
                  </a:path>
                </a:pathLst>
              </a:custGeom>
              <a:gradFill rotWithShape="true">
                <a:gsLst>
                  <a:gs pos="0">
                    <a:srgbClr val="0F062D">
                      <a:alpha val="100000"/>
                    </a:srgbClr>
                  </a:gs>
                  <a:gs pos="20000">
                    <a:srgbClr val="0F062D">
                      <a:alpha val="100000"/>
                    </a:srgbClr>
                  </a:gs>
                  <a:gs pos="40000">
                    <a:srgbClr val="0F062D">
                      <a:alpha val="84000"/>
                    </a:srgbClr>
                  </a:gs>
                  <a:gs pos="60000">
                    <a:srgbClr val="0F062D">
                      <a:alpha val="62000"/>
                    </a:srgbClr>
                  </a:gs>
                  <a:gs pos="80000">
                    <a:srgbClr val="0F062D">
                      <a:alpha val="38000"/>
                    </a:srgbClr>
                  </a:gs>
                  <a:gs pos="100000">
                    <a:srgbClr val="0F062D">
                      <a:alpha val="0"/>
                    </a:srgbClr>
                  </a:gs>
                </a:gsLst>
                <a:lin ang="0"/>
              </a:gradFill>
              <a:ln w="9525" cap="sq">
                <a:solidFill>
                  <a:srgbClr val="EFEFEF"/>
                </a:solidFill>
                <a:prstDash val="solid"/>
                <a:miter/>
              </a:ln>
            </p:spPr>
          </p:sp>
          <p:sp>
            <p:nvSpPr>
              <p:cNvPr name="TextBox 42" id="42"/>
              <p:cNvSpPr txBox="true"/>
              <p:nvPr/>
            </p:nvSpPr>
            <p:spPr>
              <a:xfrm>
                <a:off x="0" y="0"/>
                <a:ext cx="2838855" cy="374852"/>
              </a:xfrm>
              <a:prstGeom prst="rect">
                <a:avLst/>
              </a:prstGeom>
            </p:spPr>
            <p:txBody>
              <a:bodyPr anchor="ctr" rtlCol="false" tIns="50800" lIns="50800" bIns="50800" rIns="50800"/>
              <a:lstStyle/>
              <a:p>
                <a:pPr algn="ctr">
                  <a:lnSpc>
                    <a:spcPts val="2686"/>
                  </a:lnSpc>
                </a:pPr>
              </a:p>
            </p:txBody>
          </p:sp>
        </p:grpSp>
        <p:sp>
          <p:nvSpPr>
            <p:cNvPr name="TextBox 43" id="43"/>
            <p:cNvSpPr txBox="true"/>
            <p:nvPr/>
          </p:nvSpPr>
          <p:spPr>
            <a:xfrm rot="0">
              <a:off x="95336" y="251142"/>
              <a:ext cx="7166193" cy="573915"/>
            </a:xfrm>
            <a:prstGeom prst="rect">
              <a:avLst/>
            </a:prstGeom>
          </p:spPr>
          <p:txBody>
            <a:bodyPr anchor="t" rtlCol="false" tIns="0" lIns="0" bIns="0" rIns="0">
              <a:spAutoFit/>
            </a:bodyPr>
            <a:lstStyle/>
            <a:p>
              <a:pPr algn="ctr">
                <a:lnSpc>
                  <a:spcPts val="2978"/>
                </a:lnSpc>
              </a:pPr>
              <a:r>
                <a:rPr lang="en-US" sz="3384" spc="-152">
                  <a:solidFill>
                    <a:srgbClr val="EFEFEF"/>
                  </a:solidFill>
                  <a:latin typeface="Body Text Large"/>
                  <a:ea typeface="Body Text Large"/>
                  <a:cs typeface="Body Text Large"/>
                  <a:sym typeface="Body Text Large"/>
                </a:rPr>
                <a:t>Абдкенова Жанбота</a:t>
              </a:r>
            </a:p>
          </p:txBody>
        </p:sp>
      </p:grpSp>
      <p:grpSp>
        <p:nvGrpSpPr>
          <p:cNvPr name="Group 44" id="44"/>
          <p:cNvGrpSpPr/>
          <p:nvPr/>
        </p:nvGrpSpPr>
        <p:grpSpPr>
          <a:xfrm rot="0">
            <a:off x="1301697" y="7104999"/>
            <a:ext cx="5517648" cy="789886"/>
            <a:chOff x="0" y="0"/>
            <a:chExt cx="7356864" cy="1053182"/>
          </a:xfrm>
        </p:grpSpPr>
        <p:grpSp>
          <p:nvGrpSpPr>
            <p:cNvPr name="Group 45" id="45"/>
            <p:cNvGrpSpPr/>
            <p:nvPr/>
          </p:nvGrpSpPr>
          <p:grpSpPr>
            <a:xfrm rot="0">
              <a:off x="0" y="0"/>
              <a:ext cx="7356864" cy="1053182"/>
              <a:chOff x="0" y="0"/>
              <a:chExt cx="2838855" cy="406400"/>
            </a:xfrm>
          </p:grpSpPr>
          <p:sp>
            <p:nvSpPr>
              <p:cNvPr name="Freeform 46" id="46"/>
              <p:cNvSpPr/>
              <p:nvPr/>
            </p:nvSpPr>
            <p:spPr>
              <a:xfrm flipH="false" flipV="false" rot="0">
                <a:off x="0" y="0"/>
                <a:ext cx="2838855" cy="406400"/>
              </a:xfrm>
              <a:custGeom>
                <a:avLst/>
                <a:gdLst/>
                <a:ahLst/>
                <a:cxnLst/>
                <a:rect r="r" b="b" t="t" l="l"/>
                <a:pathLst>
                  <a:path h="406400" w="2838855">
                    <a:moveTo>
                      <a:pt x="2635655" y="0"/>
                    </a:moveTo>
                    <a:cubicBezTo>
                      <a:pt x="2747879" y="0"/>
                      <a:pt x="2838855" y="90976"/>
                      <a:pt x="2838855" y="203200"/>
                    </a:cubicBezTo>
                    <a:cubicBezTo>
                      <a:pt x="2838855" y="315424"/>
                      <a:pt x="2747879" y="406400"/>
                      <a:pt x="2635655"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F062D">
                      <a:alpha val="100000"/>
                    </a:srgbClr>
                  </a:gs>
                  <a:gs pos="20000">
                    <a:srgbClr val="0F062D">
                      <a:alpha val="100000"/>
                    </a:srgbClr>
                  </a:gs>
                  <a:gs pos="40000">
                    <a:srgbClr val="0F062D">
                      <a:alpha val="84000"/>
                    </a:srgbClr>
                  </a:gs>
                  <a:gs pos="60000">
                    <a:srgbClr val="0F062D">
                      <a:alpha val="62000"/>
                    </a:srgbClr>
                  </a:gs>
                  <a:gs pos="80000">
                    <a:srgbClr val="0F062D">
                      <a:alpha val="38000"/>
                    </a:srgbClr>
                  </a:gs>
                  <a:gs pos="100000">
                    <a:srgbClr val="0F062D">
                      <a:alpha val="0"/>
                    </a:srgbClr>
                  </a:gs>
                </a:gsLst>
                <a:lin ang="0"/>
              </a:gradFill>
              <a:ln w="9525" cap="sq">
                <a:solidFill>
                  <a:srgbClr val="EFEFEF"/>
                </a:solidFill>
                <a:prstDash val="solid"/>
                <a:miter/>
              </a:ln>
            </p:spPr>
          </p:sp>
          <p:sp>
            <p:nvSpPr>
              <p:cNvPr name="TextBox 47" id="47"/>
              <p:cNvSpPr txBox="true"/>
              <p:nvPr/>
            </p:nvSpPr>
            <p:spPr>
              <a:xfrm>
                <a:off x="0" y="0"/>
                <a:ext cx="2838855" cy="406400"/>
              </a:xfrm>
              <a:prstGeom prst="rect">
                <a:avLst/>
              </a:prstGeom>
            </p:spPr>
            <p:txBody>
              <a:bodyPr anchor="ctr" rtlCol="false" tIns="50800" lIns="50800" bIns="50800" rIns="50800"/>
              <a:lstStyle/>
              <a:p>
                <a:pPr algn="ctr">
                  <a:lnSpc>
                    <a:spcPts val="2686"/>
                  </a:lnSpc>
                </a:pPr>
              </a:p>
            </p:txBody>
          </p:sp>
        </p:grpSp>
        <p:sp>
          <p:nvSpPr>
            <p:cNvPr name="TextBox 48" id="48"/>
            <p:cNvSpPr txBox="true"/>
            <p:nvPr/>
          </p:nvSpPr>
          <p:spPr>
            <a:xfrm rot="0">
              <a:off x="95336" y="260667"/>
              <a:ext cx="7166193" cy="646147"/>
            </a:xfrm>
            <a:prstGeom prst="rect">
              <a:avLst/>
            </a:prstGeom>
          </p:spPr>
          <p:txBody>
            <a:bodyPr anchor="t" rtlCol="false" tIns="0" lIns="0" bIns="0" rIns="0">
              <a:spAutoFit/>
            </a:bodyPr>
            <a:lstStyle/>
            <a:p>
              <a:pPr algn="ctr">
                <a:lnSpc>
                  <a:spcPts val="3330"/>
                </a:lnSpc>
              </a:pPr>
              <a:r>
                <a:rPr lang="en-US" sz="3784" spc="-170">
                  <a:solidFill>
                    <a:srgbClr val="EFEFEF"/>
                  </a:solidFill>
                  <a:latin typeface="Body Text Large"/>
                  <a:ea typeface="Body Text Large"/>
                  <a:cs typeface="Body Text Large"/>
                  <a:sym typeface="Body Text Large"/>
                </a:rPr>
                <a:t>Сәрсенова Кәусар</a:t>
              </a:r>
            </a:p>
          </p:txBody>
        </p:sp>
      </p:grpSp>
      <p:sp>
        <p:nvSpPr>
          <p:cNvPr name="Freeform 49" id="49"/>
          <p:cNvSpPr/>
          <p:nvPr/>
        </p:nvSpPr>
        <p:spPr>
          <a:xfrm flipH="false" flipV="false" rot="0">
            <a:off x="4370890" y="-126484"/>
            <a:ext cx="4179159" cy="2917813"/>
          </a:xfrm>
          <a:custGeom>
            <a:avLst/>
            <a:gdLst/>
            <a:ahLst/>
            <a:cxnLst/>
            <a:rect r="r" b="b" t="t" l="l"/>
            <a:pathLst>
              <a:path h="2917813" w="4179159">
                <a:moveTo>
                  <a:pt x="0" y="0"/>
                </a:moveTo>
                <a:lnTo>
                  <a:pt x="4179159" y="0"/>
                </a:lnTo>
                <a:lnTo>
                  <a:pt x="4179159" y="2917813"/>
                </a:lnTo>
                <a:lnTo>
                  <a:pt x="0" y="2917813"/>
                </a:lnTo>
                <a:lnTo>
                  <a:pt x="0" y="0"/>
                </a:lnTo>
                <a:close/>
              </a:path>
            </a:pathLst>
          </a:custGeom>
          <a:blipFill>
            <a:blip r:embed="rId5"/>
            <a:stretch>
              <a:fillRect l="0" t="0" r="0" b="0"/>
            </a:stretch>
          </a:blipFill>
        </p:spPr>
      </p:sp>
      <p:sp>
        <p:nvSpPr>
          <p:cNvPr name="TextBox 50" id="50"/>
          <p:cNvSpPr txBox="true"/>
          <p:nvPr/>
        </p:nvSpPr>
        <p:spPr>
          <a:xfrm rot="0">
            <a:off x="1746751" y="644579"/>
            <a:ext cx="3737193" cy="260858"/>
          </a:xfrm>
          <a:prstGeom prst="rect">
            <a:avLst/>
          </a:prstGeom>
        </p:spPr>
        <p:txBody>
          <a:bodyPr anchor="t" rtlCol="false" tIns="0" lIns="0" bIns="0" rIns="0">
            <a:spAutoFit/>
          </a:bodyPr>
          <a:lstStyle/>
          <a:p>
            <a:pPr algn="l">
              <a:lnSpc>
                <a:spcPts val="1935"/>
              </a:lnSpc>
            </a:pPr>
            <a:r>
              <a:rPr lang="en-US" sz="2199" spc="-98" b="true">
                <a:solidFill>
                  <a:srgbClr val="EFEFEF"/>
                </a:solidFill>
                <a:latin typeface="Open Sauce Medium"/>
                <a:ea typeface="Open Sauce Medium"/>
                <a:cs typeface="Open Sauce Medium"/>
                <a:sym typeface="Open Sauce Medium"/>
              </a:rPr>
              <a:t>SpaceClean AI</a:t>
            </a:r>
          </a:p>
        </p:txBody>
      </p:sp>
      <p:sp>
        <p:nvSpPr>
          <p:cNvPr name="TextBox 51" id="51"/>
          <p:cNvSpPr txBox="true"/>
          <p:nvPr/>
        </p:nvSpPr>
        <p:spPr>
          <a:xfrm rot="0">
            <a:off x="8878736" y="689078"/>
            <a:ext cx="5619516" cy="184785"/>
          </a:xfrm>
          <a:prstGeom prst="rect">
            <a:avLst/>
          </a:prstGeom>
        </p:spPr>
        <p:txBody>
          <a:bodyPr anchor="t" rtlCol="false" tIns="0" lIns="0" bIns="0" rIns="0">
            <a:spAutoFit/>
          </a:bodyPr>
          <a:lstStyle/>
          <a:p>
            <a:pPr algn="ctr">
              <a:lnSpc>
                <a:spcPts val="1320"/>
              </a:lnSpc>
            </a:pPr>
            <a:r>
              <a:rPr lang="en-US" sz="1500" spc="-67">
                <a:solidFill>
                  <a:srgbClr val="000000"/>
                </a:solidFill>
                <a:latin typeface="Body Text Large"/>
                <a:ea typeface="Body Text Large"/>
                <a:cs typeface="Body Text Large"/>
                <a:sym typeface="Body Text Large"/>
              </a:rPr>
              <a:t>“№5 жалпы орта білім беретін мектебі” КММ</a:t>
            </a:r>
          </a:p>
        </p:txBody>
      </p:sp>
      <p:sp>
        <p:nvSpPr>
          <p:cNvPr name="TextBox 52" id="52"/>
          <p:cNvSpPr txBox="true"/>
          <p:nvPr/>
        </p:nvSpPr>
        <p:spPr>
          <a:xfrm rot="0">
            <a:off x="13905020" y="693872"/>
            <a:ext cx="4279219" cy="184785"/>
          </a:xfrm>
          <a:prstGeom prst="rect">
            <a:avLst/>
          </a:prstGeom>
        </p:spPr>
        <p:txBody>
          <a:bodyPr anchor="t" rtlCol="false" tIns="0" lIns="0" bIns="0" rIns="0">
            <a:spAutoFit/>
          </a:bodyPr>
          <a:lstStyle/>
          <a:p>
            <a:pPr algn="ctr">
              <a:lnSpc>
                <a:spcPts val="1320"/>
              </a:lnSpc>
            </a:pPr>
            <a:r>
              <a:rPr lang="en-US" sz="1500" spc="-67">
                <a:solidFill>
                  <a:srgbClr val="FFFFFF"/>
                </a:solidFill>
                <a:latin typeface="Body Text Large"/>
                <a:ea typeface="Body Text Large"/>
                <a:cs typeface="Body Text Large"/>
                <a:sym typeface="Body Text Large"/>
              </a:rPr>
              <a:t>Абай облысы, Аягөз қаласы</a:t>
            </a:r>
          </a:p>
        </p:txBody>
      </p:sp>
      <p:grpSp>
        <p:nvGrpSpPr>
          <p:cNvPr name="Group 53" id="53"/>
          <p:cNvGrpSpPr/>
          <p:nvPr/>
        </p:nvGrpSpPr>
        <p:grpSpPr>
          <a:xfrm rot="0">
            <a:off x="4543496" y="8599425"/>
            <a:ext cx="9228694" cy="1174537"/>
            <a:chOff x="0" y="0"/>
            <a:chExt cx="2838855" cy="361301"/>
          </a:xfrm>
        </p:grpSpPr>
        <p:sp>
          <p:nvSpPr>
            <p:cNvPr name="Freeform 54" id="54"/>
            <p:cNvSpPr/>
            <p:nvPr/>
          </p:nvSpPr>
          <p:spPr>
            <a:xfrm flipH="false" flipV="false" rot="0">
              <a:off x="0" y="0"/>
              <a:ext cx="2838855" cy="361301"/>
            </a:xfrm>
            <a:custGeom>
              <a:avLst/>
              <a:gdLst/>
              <a:ahLst/>
              <a:cxnLst/>
              <a:rect r="r" b="b" t="t" l="l"/>
              <a:pathLst>
                <a:path h="361301" w="2838855">
                  <a:moveTo>
                    <a:pt x="2635655" y="0"/>
                  </a:moveTo>
                  <a:cubicBezTo>
                    <a:pt x="2747879" y="0"/>
                    <a:pt x="2838855" y="80880"/>
                    <a:pt x="2838855" y="180651"/>
                  </a:cubicBezTo>
                  <a:cubicBezTo>
                    <a:pt x="2838855" y="280421"/>
                    <a:pt x="2747879" y="361301"/>
                    <a:pt x="2635655" y="361301"/>
                  </a:cubicBezTo>
                  <a:lnTo>
                    <a:pt x="203200" y="361301"/>
                  </a:lnTo>
                  <a:cubicBezTo>
                    <a:pt x="90976" y="361301"/>
                    <a:pt x="0" y="280421"/>
                    <a:pt x="0" y="180651"/>
                  </a:cubicBezTo>
                  <a:cubicBezTo>
                    <a:pt x="0" y="80880"/>
                    <a:pt x="90976" y="0"/>
                    <a:pt x="203200" y="0"/>
                  </a:cubicBezTo>
                  <a:close/>
                </a:path>
              </a:pathLst>
            </a:custGeom>
            <a:gradFill rotWithShape="true">
              <a:gsLst>
                <a:gs pos="0">
                  <a:srgbClr val="0F062D">
                    <a:alpha val="100000"/>
                  </a:srgbClr>
                </a:gs>
                <a:gs pos="20000">
                  <a:srgbClr val="0F062D">
                    <a:alpha val="100000"/>
                  </a:srgbClr>
                </a:gs>
                <a:gs pos="40000">
                  <a:srgbClr val="0F062D">
                    <a:alpha val="84000"/>
                  </a:srgbClr>
                </a:gs>
                <a:gs pos="60000">
                  <a:srgbClr val="0F062D">
                    <a:alpha val="62000"/>
                  </a:srgbClr>
                </a:gs>
                <a:gs pos="80000">
                  <a:srgbClr val="0F062D">
                    <a:alpha val="38000"/>
                  </a:srgbClr>
                </a:gs>
                <a:gs pos="100000">
                  <a:srgbClr val="0F062D">
                    <a:alpha val="0"/>
                  </a:srgbClr>
                </a:gs>
              </a:gsLst>
              <a:lin ang="0"/>
            </a:gradFill>
            <a:ln w="9525" cap="sq">
              <a:solidFill>
                <a:srgbClr val="EFEFEF"/>
              </a:solidFill>
              <a:prstDash val="solid"/>
              <a:miter/>
            </a:ln>
          </p:spPr>
        </p:sp>
        <p:sp>
          <p:nvSpPr>
            <p:cNvPr name="TextBox 55" id="55"/>
            <p:cNvSpPr txBox="true"/>
            <p:nvPr/>
          </p:nvSpPr>
          <p:spPr>
            <a:xfrm>
              <a:off x="0" y="-66675"/>
              <a:ext cx="2838855" cy="427976"/>
            </a:xfrm>
            <a:prstGeom prst="rect">
              <a:avLst/>
            </a:prstGeom>
          </p:spPr>
          <p:txBody>
            <a:bodyPr anchor="ctr" rtlCol="false" tIns="50800" lIns="50800" bIns="50800" rIns="50800"/>
            <a:lstStyle/>
            <a:p>
              <a:pPr algn="ctr">
                <a:lnSpc>
                  <a:spcPts val="2686"/>
                </a:lnSpc>
              </a:pPr>
            </a:p>
          </p:txBody>
        </p:sp>
      </p:grpSp>
      <p:sp>
        <p:nvSpPr>
          <p:cNvPr name="TextBox 56" id="56"/>
          <p:cNvSpPr txBox="true"/>
          <p:nvPr/>
        </p:nvSpPr>
        <p:spPr>
          <a:xfrm rot="0">
            <a:off x="4684755" y="8980953"/>
            <a:ext cx="8946176" cy="544830"/>
          </a:xfrm>
          <a:prstGeom prst="rect">
            <a:avLst/>
          </a:prstGeom>
        </p:spPr>
        <p:txBody>
          <a:bodyPr anchor="t" rtlCol="false" tIns="0" lIns="0" bIns="0" rIns="0">
            <a:spAutoFit/>
          </a:bodyPr>
          <a:lstStyle/>
          <a:p>
            <a:pPr algn="ctr">
              <a:lnSpc>
                <a:spcPts val="3960"/>
              </a:lnSpc>
            </a:pPr>
            <a:r>
              <a:rPr lang="en-US" sz="4500" spc="-202">
                <a:solidFill>
                  <a:srgbClr val="EFEFEF"/>
                </a:solidFill>
                <a:latin typeface="Body Text Large"/>
                <a:ea typeface="Body Text Large"/>
                <a:cs typeface="Body Text Large"/>
                <a:sym typeface="Body Text Large"/>
              </a:rPr>
              <a:t>OrbitX тобы</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10800000">
            <a:off x="-193450" y="-318232"/>
            <a:ext cx="18674901" cy="7378284"/>
            <a:chOff x="0" y="0"/>
            <a:chExt cx="24899868" cy="9837711"/>
          </a:xfrm>
        </p:grpSpPr>
        <p:grpSp>
          <p:nvGrpSpPr>
            <p:cNvPr name="Group 3" id="3"/>
            <p:cNvGrpSpPr/>
            <p:nvPr/>
          </p:nvGrpSpPr>
          <p:grpSpPr>
            <a:xfrm rot="0">
              <a:off x="0" y="4427815"/>
              <a:ext cx="3558057" cy="5409897"/>
              <a:chOff x="0" y="0"/>
              <a:chExt cx="812800" cy="1235833"/>
            </a:xfrm>
          </p:grpSpPr>
          <p:sp>
            <p:nvSpPr>
              <p:cNvPr name="Freeform 4" id="4"/>
              <p:cNvSpPr/>
              <p:nvPr/>
            </p:nvSpPr>
            <p:spPr>
              <a:xfrm flipH="false" flipV="false" rot="0">
                <a:off x="0" y="0"/>
                <a:ext cx="812800" cy="1235833"/>
              </a:xfrm>
              <a:custGeom>
                <a:avLst/>
                <a:gdLst/>
                <a:ahLst/>
                <a:cxnLst/>
                <a:rect r="r" b="b" t="t" l="l"/>
                <a:pathLst>
                  <a:path h="1235833" w="812800">
                    <a:moveTo>
                      <a:pt x="0" y="0"/>
                    </a:moveTo>
                    <a:lnTo>
                      <a:pt x="812800" y="0"/>
                    </a:lnTo>
                    <a:lnTo>
                      <a:pt x="812800" y="1235833"/>
                    </a:lnTo>
                    <a:lnTo>
                      <a:pt x="0" y="1235833"/>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5" id="5"/>
              <p:cNvSpPr txBox="true"/>
              <p:nvPr/>
            </p:nvSpPr>
            <p:spPr>
              <a:xfrm>
                <a:off x="0" y="0"/>
                <a:ext cx="812800" cy="1235833"/>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6" id="6"/>
            <p:cNvGrpSpPr/>
            <p:nvPr/>
          </p:nvGrpSpPr>
          <p:grpSpPr>
            <a:xfrm rot="0">
              <a:off x="21341811" y="4427815"/>
              <a:ext cx="3558057" cy="5409897"/>
              <a:chOff x="0" y="0"/>
              <a:chExt cx="812800" cy="1235833"/>
            </a:xfrm>
          </p:grpSpPr>
          <p:sp>
            <p:nvSpPr>
              <p:cNvPr name="Freeform 7" id="7"/>
              <p:cNvSpPr/>
              <p:nvPr/>
            </p:nvSpPr>
            <p:spPr>
              <a:xfrm flipH="false" flipV="false" rot="0">
                <a:off x="0" y="0"/>
                <a:ext cx="812800" cy="1235833"/>
              </a:xfrm>
              <a:custGeom>
                <a:avLst/>
                <a:gdLst/>
                <a:ahLst/>
                <a:cxnLst/>
                <a:rect r="r" b="b" t="t" l="l"/>
                <a:pathLst>
                  <a:path h="1235833" w="812800">
                    <a:moveTo>
                      <a:pt x="0" y="0"/>
                    </a:moveTo>
                    <a:lnTo>
                      <a:pt x="812800" y="0"/>
                    </a:lnTo>
                    <a:lnTo>
                      <a:pt x="812800" y="1235833"/>
                    </a:lnTo>
                    <a:lnTo>
                      <a:pt x="0" y="1235833"/>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8" id="8"/>
              <p:cNvSpPr txBox="true"/>
              <p:nvPr/>
            </p:nvSpPr>
            <p:spPr>
              <a:xfrm>
                <a:off x="0" y="0"/>
                <a:ext cx="812800" cy="1235833"/>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9" id="9"/>
            <p:cNvGrpSpPr/>
            <p:nvPr/>
          </p:nvGrpSpPr>
          <p:grpSpPr>
            <a:xfrm rot="0">
              <a:off x="3558057" y="3198827"/>
              <a:ext cx="3558057" cy="6638885"/>
              <a:chOff x="0" y="0"/>
              <a:chExt cx="812800" cy="1516582"/>
            </a:xfrm>
          </p:grpSpPr>
          <p:sp>
            <p:nvSpPr>
              <p:cNvPr name="Freeform 10" id="10"/>
              <p:cNvSpPr/>
              <p:nvPr/>
            </p:nvSpPr>
            <p:spPr>
              <a:xfrm flipH="false" flipV="false" rot="0">
                <a:off x="0" y="0"/>
                <a:ext cx="812800" cy="1516582"/>
              </a:xfrm>
              <a:custGeom>
                <a:avLst/>
                <a:gdLst/>
                <a:ahLst/>
                <a:cxnLst/>
                <a:rect r="r" b="b" t="t" l="l"/>
                <a:pathLst>
                  <a:path h="1516582" w="812800">
                    <a:moveTo>
                      <a:pt x="0" y="0"/>
                    </a:moveTo>
                    <a:lnTo>
                      <a:pt x="812800" y="0"/>
                    </a:lnTo>
                    <a:lnTo>
                      <a:pt x="812800" y="1516582"/>
                    </a:lnTo>
                    <a:lnTo>
                      <a:pt x="0" y="1516582"/>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11" id="11"/>
              <p:cNvSpPr txBox="true"/>
              <p:nvPr/>
            </p:nvSpPr>
            <p:spPr>
              <a:xfrm>
                <a:off x="0" y="0"/>
                <a:ext cx="812800" cy="1516582"/>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12" id="12"/>
            <p:cNvGrpSpPr/>
            <p:nvPr/>
          </p:nvGrpSpPr>
          <p:grpSpPr>
            <a:xfrm rot="0">
              <a:off x="17783754" y="3198827"/>
              <a:ext cx="3558057" cy="6638885"/>
              <a:chOff x="0" y="0"/>
              <a:chExt cx="812800" cy="1516582"/>
            </a:xfrm>
          </p:grpSpPr>
          <p:sp>
            <p:nvSpPr>
              <p:cNvPr name="Freeform 13" id="13"/>
              <p:cNvSpPr/>
              <p:nvPr/>
            </p:nvSpPr>
            <p:spPr>
              <a:xfrm flipH="false" flipV="false" rot="0">
                <a:off x="0" y="0"/>
                <a:ext cx="812800" cy="1516582"/>
              </a:xfrm>
              <a:custGeom>
                <a:avLst/>
                <a:gdLst/>
                <a:ahLst/>
                <a:cxnLst/>
                <a:rect r="r" b="b" t="t" l="l"/>
                <a:pathLst>
                  <a:path h="1516582" w="812800">
                    <a:moveTo>
                      <a:pt x="0" y="0"/>
                    </a:moveTo>
                    <a:lnTo>
                      <a:pt x="812800" y="0"/>
                    </a:lnTo>
                    <a:lnTo>
                      <a:pt x="812800" y="1516582"/>
                    </a:lnTo>
                    <a:lnTo>
                      <a:pt x="0" y="1516582"/>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14" id="14"/>
              <p:cNvSpPr txBox="true"/>
              <p:nvPr/>
            </p:nvSpPr>
            <p:spPr>
              <a:xfrm>
                <a:off x="0" y="0"/>
                <a:ext cx="812800" cy="1516582"/>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15" id="15"/>
            <p:cNvGrpSpPr/>
            <p:nvPr/>
          </p:nvGrpSpPr>
          <p:grpSpPr>
            <a:xfrm rot="0">
              <a:off x="7116114" y="1874177"/>
              <a:ext cx="3558057" cy="7963534"/>
              <a:chOff x="0" y="0"/>
              <a:chExt cx="812800" cy="1819184"/>
            </a:xfrm>
          </p:grpSpPr>
          <p:sp>
            <p:nvSpPr>
              <p:cNvPr name="Freeform 16" id="16"/>
              <p:cNvSpPr/>
              <p:nvPr/>
            </p:nvSpPr>
            <p:spPr>
              <a:xfrm flipH="false" flipV="false" rot="0">
                <a:off x="0" y="0"/>
                <a:ext cx="812800" cy="1819184"/>
              </a:xfrm>
              <a:custGeom>
                <a:avLst/>
                <a:gdLst/>
                <a:ahLst/>
                <a:cxnLst/>
                <a:rect r="r" b="b" t="t" l="l"/>
                <a:pathLst>
                  <a:path h="1819184" w="812800">
                    <a:moveTo>
                      <a:pt x="0" y="0"/>
                    </a:moveTo>
                    <a:lnTo>
                      <a:pt x="812800" y="0"/>
                    </a:lnTo>
                    <a:lnTo>
                      <a:pt x="812800" y="1819184"/>
                    </a:lnTo>
                    <a:lnTo>
                      <a:pt x="0" y="1819184"/>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17" id="17"/>
              <p:cNvSpPr txBox="true"/>
              <p:nvPr/>
            </p:nvSpPr>
            <p:spPr>
              <a:xfrm>
                <a:off x="0" y="0"/>
                <a:ext cx="812800" cy="1819184"/>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18" id="18"/>
            <p:cNvGrpSpPr/>
            <p:nvPr/>
          </p:nvGrpSpPr>
          <p:grpSpPr>
            <a:xfrm rot="0">
              <a:off x="14232228" y="1874177"/>
              <a:ext cx="3558057" cy="7963534"/>
              <a:chOff x="0" y="0"/>
              <a:chExt cx="812800" cy="1819184"/>
            </a:xfrm>
          </p:grpSpPr>
          <p:sp>
            <p:nvSpPr>
              <p:cNvPr name="Freeform 19" id="19"/>
              <p:cNvSpPr/>
              <p:nvPr/>
            </p:nvSpPr>
            <p:spPr>
              <a:xfrm flipH="false" flipV="false" rot="0">
                <a:off x="0" y="0"/>
                <a:ext cx="812800" cy="1819184"/>
              </a:xfrm>
              <a:custGeom>
                <a:avLst/>
                <a:gdLst/>
                <a:ahLst/>
                <a:cxnLst/>
                <a:rect r="r" b="b" t="t" l="l"/>
                <a:pathLst>
                  <a:path h="1819184" w="812800">
                    <a:moveTo>
                      <a:pt x="0" y="0"/>
                    </a:moveTo>
                    <a:lnTo>
                      <a:pt x="812800" y="0"/>
                    </a:lnTo>
                    <a:lnTo>
                      <a:pt x="812800" y="1819184"/>
                    </a:lnTo>
                    <a:lnTo>
                      <a:pt x="0" y="1819184"/>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20" id="20"/>
              <p:cNvSpPr txBox="true"/>
              <p:nvPr/>
            </p:nvSpPr>
            <p:spPr>
              <a:xfrm>
                <a:off x="0" y="0"/>
                <a:ext cx="812800" cy="1819184"/>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21" id="21"/>
            <p:cNvGrpSpPr/>
            <p:nvPr/>
          </p:nvGrpSpPr>
          <p:grpSpPr>
            <a:xfrm rot="0">
              <a:off x="10674171" y="0"/>
              <a:ext cx="3558057" cy="9837711"/>
              <a:chOff x="0" y="0"/>
              <a:chExt cx="812800" cy="2247320"/>
            </a:xfrm>
          </p:grpSpPr>
          <p:sp>
            <p:nvSpPr>
              <p:cNvPr name="Freeform 22" id="22"/>
              <p:cNvSpPr/>
              <p:nvPr/>
            </p:nvSpPr>
            <p:spPr>
              <a:xfrm flipH="false" flipV="false" rot="0">
                <a:off x="0" y="0"/>
                <a:ext cx="812800" cy="2247320"/>
              </a:xfrm>
              <a:custGeom>
                <a:avLst/>
                <a:gdLst/>
                <a:ahLst/>
                <a:cxnLst/>
                <a:rect r="r" b="b" t="t" l="l"/>
                <a:pathLst>
                  <a:path h="2247320" w="812800">
                    <a:moveTo>
                      <a:pt x="0" y="0"/>
                    </a:moveTo>
                    <a:lnTo>
                      <a:pt x="812800" y="0"/>
                    </a:lnTo>
                    <a:lnTo>
                      <a:pt x="812800" y="2247320"/>
                    </a:lnTo>
                    <a:lnTo>
                      <a:pt x="0" y="2247320"/>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23" id="23"/>
              <p:cNvSpPr txBox="true"/>
              <p:nvPr/>
            </p:nvSpPr>
            <p:spPr>
              <a:xfrm>
                <a:off x="0" y="0"/>
                <a:ext cx="812800" cy="2247320"/>
              </a:xfrm>
              <a:prstGeom prst="rect">
                <a:avLst/>
              </a:prstGeom>
            </p:spPr>
            <p:txBody>
              <a:bodyPr anchor="ctr" rtlCol="false" tIns="50800" lIns="50800" bIns="50800" rIns="50800"/>
              <a:lstStyle/>
              <a:p>
                <a:pPr algn="ctr">
                  <a:lnSpc>
                    <a:spcPts val="2686"/>
                  </a:lnSpc>
                </a:pPr>
              </a:p>
            </p:txBody>
          </p:sp>
        </p:grpSp>
      </p:grpSp>
      <p:grpSp>
        <p:nvGrpSpPr>
          <p:cNvPr name="Group 24" id="24"/>
          <p:cNvGrpSpPr/>
          <p:nvPr/>
        </p:nvGrpSpPr>
        <p:grpSpPr>
          <a:xfrm rot="0">
            <a:off x="1028700" y="4323616"/>
            <a:ext cx="16230600" cy="4209674"/>
            <a:chOff x="0" y="0"/>
            <a:chExt cx="2190134" cy="568047"/>
          </a:xfrm>
        </p:grpSpPr>
        <p:sp>
          <p:nvSpPr>
            <p:cNvPr name="Freeform 25" id="25"/>
            <p:cNvSpPr/>
            <p:nvPr/>
          </p:nvSpPr>
          <p:spPr>
            <a:xfrm flipH="false" flipV="false" rot="0">
              <a:off x="0" y="0"/>
              <a:ext cx="2190134" cy="568047"/>
            </a:xfrm>
            <a:custGeom>
              <a:avLst/>
              <a:gdLst/>
              <a:ahLst/>
              <a:cxnLst/>
              <a:rect r="r" b="b" t="t" l="l"/>
              <a:pathLst>
                <a:path h="568047" w="2190134">
                  <a:moveTo>
                    <a:pt x="17172" y="0"/>
                  </a:moveTo>
                  <a:lnTo>
                    <a:pt x="2172962" y="0"/>
                  </a:lnTo>
                  <a:cubicBezTo>
                    <a:pt x="2182445" y="0"/>
                    <a:pt x="2190134" y="7688"/>
                    <a:pt x="2190134" y="17172"/>
                  </a:cubicBezTo>
                  <a:lnTo>
                    <a:pt x="2190134" y="550875"/>
                  </a:lnTo>
                  <a:cubicBezTo>
                    <a:pt x="2190134" y="560359"/>
                    <a:pt x="2182445" y="568047"/>
                    <a:pt x="2172962" y="568047"/>
                  </a:cubicBezTo>
                  <a:lnTo>
                    <a:pt x="17172" y="568047"/>
                  </a:lnTo>
                  <a:cubicBezTo>
                    <a:pt x="7688" y="568047"/>
                    <a:pt x="0" y="560359"/>
                    <a:pt x="0" y="550875"/>
                  </a:cubicBezTo>
                  <a:lnTo>
                    <a:pt x="0" y="17172"/>
                  </a:lnTo>
                  <a:cubicBezTo>
                    <a:pt x="0" y="7688"/>
                    <a:pt x="7688" y="0"/>
                    <a:pt x="17172" y="0"/>
                  </a:cubicBezTo>
                  <a:close/>
                </a:path>
              </a:pathLst>
            </a:custGeom>
            <a:blipFill>
              <a:blip r:embed="rId2"/>
              <a:stretch>
                <a:fillRect l="0" t="-168629" r="0" b="-20536"/>
              </a:stretch>
            </a:blipFill>
            <a:ln w="9525" cap="rnd">
              <a:solidFill>
                <a:srgbClr val="0F042D"/>
              </a:solidFill>
              <a:prstDash val="solid"/>
              <a:round/>
            </a:ln>
          </p:spPr>
        </p:sp>
      </p:grpSp>
      <p:grpSp>
        <p:nvGrpSpPr>
          <p:cNvPr name="Group 26" id="26"/>
          <p:cNvGrpSpPr/>
          <p:nvPr/>
        </p:nvGrpSpPr>
        <p:grpSpPr>
          <a:xfrm rot="0">
            <a:off x="1090400" y="505729"/>
            <a:ext cx="16317690" cy="502851"/>
            <a:chOff x="0" y="0"/>
            <a:chExt cx="21756919" cy="670468"/>
          </a:xfrm>
        </p:grpSpPr>
        <p:grpSp>
          <p:nvGrpSpPr>
            <p:cNvPr name="Group 27" id="27"/>
            <p:cNvGrpSpPr/>
            <p:nvPr/>
          </p:nvGrpSpPr>
          <p:grpSpPr>
            <a:xfrm rot="0">
              <a:off x="17702181" y="0"/>
              <a:ext cx="4054738" cy="670468"/>
              <a:chOff x="0" y="0"/>
              <a:chExt cx="2457754" cy="406400"/>
            </a:xfrm>
          </p:grpSpPr>
          <p:sp>
            <p:nvSpPr>
              <p:cNvPr name="Freeform 28" id="28"/>
              <p:cNvSpPr/>
              <p:nvPr/>
            </p:nvSpPr>
            <p:spPr>
              <a:xfrm flipH="false" flipV="false" rot="0">
                <a:off x="0" y="0"/>
                <a:ext cx="2457754" cy="406400"/>
              </a:xfrm>
              <a:custGeom>
                <a:avLst/>
                <a:gdLst/>
                <a:ahLst/>
                <a:cxnLst/>
                <a:rect r="r" b="b" t="t" l="l"/>
                <a:pathLst>
                  <a:path h="406400" w="2457754">
                    <a:moveTo>
                      <a:pt x="2254554" y="0"/>
                    </a:moveTo>
                    <a:cubicBezTo>
                      <a:pt x="2366778" y="0"/>
                      <a:pt x="2457754" y="90976"/>
                      <a:pt x="2457754" y="203200"/>
                    </a:cubicBezTo>
                    <a:cubicBezTo>
                      <a:pt x="2457754" y="315424"/>
                      <a:pt x="2366778" y="406400"/>
                      <a:pt x="225455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5B449F"/>
                </a:solidFill>
                <a:prstDash val="solid"/>
                <a:miter/>
              </a:ln>
            </p:spPr>
          </p:sp>
          <p:sp>
            <p:nvSpPr>
              <p:cNvPr name="TextBox 29" id="29"/>
              <p:cNvSpPr txBox="true"/>
              <p:nvPr/>
            </p:nvSpPr>
            <p:spPr>
              <a:xfrm>
                <a:off x="0" y="0"/>
                <a:ext cx="2457754" cy="406400"/>
              </a:xfrm>
              <a:prstGeom prst="rect">
                <a:avLst/>
              </a:prstGeom>
            </p:spPr>
            <p:txBody>
              <a:bodyPr anchor="ctr" rtlCol="false" tIns="50800" lIns="50800" bIns="50800" rIns="50800"/>
              <a:lstStyle/>
              <a:p>
                <a:pPr algn="ctr">
                  <a:lnSpc>
                    <a:spcPts val="2686"/>
                  </a:lnSpc>
                </a:pPr>
              </a:p>
            </p:txBody>
          </p:sp>
        </p:grpSp>
        <p:grpSp>
          <p:nvGrpSpPr>
            <p:cNvPr name="Group 30" id="30"/>
            <p:cNvGrpSpPr/>
            <p:nvPr/>
          </p:nvGrpSpPr>
          <p:grpSpPr>
            <a:xfrm rot="0">
              <a:off x="11817827" y="0"/>
              <a:ext cx="5705625" cy="670468"/>
              <a:chOff x="0" y="0"/>
              <a:chExt cx="3458428" cy="406400"/>
            </a:xfrm>
          </p:grpSpPr>
          <p:sp>
            <p:nvSpPr>
              <p:cNvPr name="Freeform 31" id="31"/>
              <p:cNvSpPr/>
              <p:nvPr/>
            </p:nvSpPr>
            <p:spPr>
              <a:xfrm flipH="false" flipV="false" rot="0">
                <a:off x="0" y="0"/>
                <a:ext cx="3458428" cy="406400"/>
              </a:xfrm>
              <a:custGeom>
                <a:avLst/>
                <a:gdLst/>
                <a:ahLst/>
                <a:cxnLst/>
                <a:rect r="r" b="b" t="t" l="l"/>
                <a:pathLst>
                  <a:path h="406400" w="3458428">
                    <a:moveTo>
                      <a:pt x="3255228" y="0"/>
                    </a:moveTo>
                    <a:cubicBezTo>
                      <a:pt x="3367453" y="0"/>
                      <a:pt x="3458428" y="90976"/>
                      <a:pt x="3458428" y="203200"/>
                    </a:cubicBezTo>
                    <a:cubicBezTo>
                      <a:pt x="3458428" y="315424"/>
                      <a:pt x="3367453" y="406400"/>
                      <a:pt x="3255228" y="406400"/>
                    </a:cubicBezTo>
                    <a:lnTo>
                      <a:pt x="203200" y="406400"/>
                    </a:lnTo>
                    <a:cubicBezTo>
                      <a:pt x="90976" y="406400"/>
                      <a:pt x="0" y="315424"/>
                      <a:pt x="0" y="203200"/>
                    </a:cubicBezTo>
                    <a:cubicBezTo>
                      <a:pt x="0" y="90976"/>
                      <a:pt x="90976" y="0"/>
                      <a:pt x="203200" y="0"/>
                    </a:cubicBezTo>
                    <a:close/>
                  </a:path>
                </a:pathLst>
              </a:custGeom>
              <a:solidFill>
                <a:srgbClr val="5B449F"/>
              </a:solidFill>
              <a:ln w="9525" cap="sq">
                <a:solidFill>
                  <a:srgbClr val="5B449F"/>
                </a:solidFill>
                <a:prstDash val="solid"/>
                <a:miter/>
              </a:ln>
            </p:spPr>
          </p:sp>
          <p:sp>
            <p:nvSpPr>
              <p:cNvPr name="TextBox 32" id="32"/>
              <p:cNvSpPr txBox="true"/>
              <p:nvPr/>
            </p:nvSpPr>
            <p:spPr>
              <a:xfrm>
                <a:off x="0" y="0"/>
                <a:ext cx="3458428" cy="406400"/>
              </a:xfrm>
              <a:prstGeom prst="rect">
                <a:avLst/>
              </a:prstGeom>
            </p:spPr>
            <p:txBody>
              <a:bodyPr anchor="ctr" rtlCol="false" tIns="50800" lIns="50800" bIns="50800" rIns="50800"/>
              <a:lstStyle/>
              <a:p>
                <a:pPr algn="ctr">
                  <a:lnSpc>
                    <a:spcPts val="2686"/>
                  </a:lnSpc>
                </a:pPr>
              </a:p>
            </p:txBody>
          </p:sp>
        </p:grpSp>
        <p:grpSp>
          <p:nvGrpSpPr>
            <p:cNvPr name="Group 33" id="33"/>
            <p:cNvGrpSpPr/>
            <p:nvPr/>
          </p:nvGrpSpPr>
          <p:grpSpPr>
            <a:xfrm rot="0">
              <a:off x="7996223" y="0"/>
              <a:ext cx="3643805" cy="670468"/>
              <a:chOff x="0" y="0"/>
              <a:chExt cx="2208669" cy="406400"/>
            </a:xfrm>
          </p:grpSpPr>
          <p:sp>
            <p:nvSpPr>
              <p:cNvPr name="Freeform 34" id="34"/>
              <p:cNvSpPr/>
              <p:nvPr/>
            </p:nvSpPr>
            <p:spPr>
              <a:xfrm flipH="false" flipV="false" rot="0">
                <a:off x="0" y="0"/>
                <a:ext cx="2208669" cy="406400"/>
              </a:xfrm>
              <a:custGeom>
                <a:avLst/>
                <a:gdLst/>
                <a:ahLst/>
                <a:cxnLst/>
                <a:rect r="r" b="b" t="t" l="l"/>
                <a:pathLst>
                  <a:path h="406400" w="2208669">
                    <a:moveTo>
                      <a:pt x="2005469" y="0"/>
                    </a:moveTo>
                    <a:cubicBezTo>
                      <a:pt x="2117693" y="0"/>
                      <a:pt x="2208669" y="90976"/>
                      <a:pt x="2208669" y="203200"/>
                    </a:cubicBezTo>
                    <a:cubicBezTo>
                      <a:pt x="2208669" y="315424"/>
                      <a:pt x="2117693" y="406400"/>
                      <a:pt x="2005469" y="406400"/>
                    </a:cubicBezTo>
                    <a:lnTo>
                      <a:pt x="203200" y="406400"/>
                    </a:lnTo>
                    <a:cubicBezTo>
                      <a:pt x="90976" y="406400"/>
                      <a:pt x="0" y="315424"/>
                      <a:pt x="0" y="203200"/>
                    </a:cubicBezTo>
                    <a:cubicBezTo>
                      <a:pt x="0" y="90976"/>
                      <a:pt x="90976" y="0"/>
                      <a:pt x="203200" y="0"/>
                    </a:cubicBezTo>
                    <a:close/>
                  </a:path>
                </a:pathLst>
              </a:custGeom>
              <a:solidFill>
                <a:srgbClr val="5B449F"/>
              </a:solidFill>
              <a:ln w="9525" cap="sq">
                <a:solidFill>
                  <a:srgbClr val="5B449F"/>
                </a:solidFill>
                <a:prstDash val="solid"/>
                <a:miter/>
              </a:ln>
            </p:spPr>
          </p:sp>
          <p:sp>
            <p:nvSpPr>
              <p:cNvPr name="TextBox 35" id="35"/>
              <p:cNvSpPr txBox="true"/>
              <p:nvPr/>
            </p:nvSpPr>
            <p:spPr>
              <a:xfrm>
                <a:off x="0" y="0"/>
                <a:ext cx="2208669" cy="406400"/>
              </a:xfrm>
              <a:prstGeom prst="rect">
                <a:avLst/>
              </a:prstGeom>
            </p:spPr>
            <p:txBody>
              <a:bodyPr anchor="ctr" rtlCol="false" tIns="50800" lIns="50800" bIns="50800" rIns="50800"/>
              <a:lstStyle/>
              <a:p>
                <a:pPr algn="ctr">
                  <a:lnSpc>
                    <a:spcPts val="2686"/>
                  </a:lnSpc>
                </a:pPr>
              </a:p>
            </p:txBody>
          </p:sp>
        </p:grpSp>
        <p:grpSp>
          <p:nvGrpSpPr>
            <p:cNvPr name="Group 36" id="36"/>
            <p:cNvGrpSpPr/>
            <p:nvPr/>
          </p:nvGrpSpPr>
          <p:grpSpPr>
            <a:xfrm rot="0">
              <a:off x="4755836" y="0"/>
              <a:ext cx="4834506" cy="670468"/>
              <a:chOff x="0" y="0"/>
              <a:chExt cx="2930405" cy="406400"/>
            </a:xfrm>
          </p:grpSpPr>
          <p:sp>
            <p:nvSpPr>
              <p:cNvPr name="Freeform 37" id="37"/>
              <p:cNvSpPr/>
              <p:nvPr/>
            </p:nvSpPr>
            <p:spPr>
              <a:xfrm flipH="false" flipV="false" rot="0">
                <a:off x="0" y="0"/>
                <a:ext cx="2930405" cy="406400"/>
              </a:xfrm>
              <a:custGeom>
                <a:avLst/>
                <a:gdLst/>
                <a:ahLst/>
                <a:cxnLst/>
                <a:rect r="r" b="b" t="t" l="l"/>
                <a:pathLst>
                  <a:path h="406400" w="2930405">
                    <a:moveTo>
                      <a:pt x="2727205" y="0"/>
                    </a:moveTo>
                    <a:cubicBezTo>
                      <a:pt x="2839429" y="0"/>
                      <a:pt x="2930405" y="90976"/>
                      <a:pt x="2930405" y="203200"/>
                    </a:cubicBezTo>
                    <a:cubicBezTo>
                      <a:pt x="2930405" y="315424"/>
                      <a:pt x="2839429" y="406400"/>
                      <a:pt x="272720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5B449F"/>
                </a:solidFill>
                <a:prstDash val="solid"/>
                <a:miter/>
              </a:ln>
            </p:spPr>
          </p:sp>
          <p:sp>
            <p:nvSpPr>
              <p:cNvPr name="TextBox 38" id="38"/>
              <p:cNvSpPr txBox="true"/>
              <p:nvPr/>
            </p:nvSpPr>
            <p:spPr>
              <a:xfrm>
                <a:off x="0" y="0"/>
                <a:ext cx="2930405" cy="406400"/>
              </a:xfrm>
              <a:prstGeom prst="rect">
                <a:avLst/>
              </a:prstGeom>
            </p:spPr>
            <p:txBody>
              <a:bodyPr anchor="ctr" rtlCol="false" tIns="50800" lIns="50800" bIns="50800" rIns="50800"/>
              <a:lstStyle/>
              <a:p>
                <a:pPr algn="ctr">
                  <a:lnSpc>
                    <a:spcPts val="2686"/>
                  </a:lnSpc>
                </a:pPr>
              </a:p>
            </p:txBody>
          </p:sp>
        </p:grpSp>
        <p:sp>
          <p:nvSpPr>
            <p:cNvPr name="Freeform 39" id="39"/>
            <p:cNvSpPr/>
            <p:nvPr/>
          </p:nvSpPr>
          <p:spPr>
            <a:xfrm flipH="false" flipV="false" rot="0">
              <a:off x="0" y="71278"/>
              <a:ext cx="563459" cy="486624"/>
            </a:xfrm>
            <a:custGeom>
              <a:avLst/>
              <a:gdLst/>
              <a:ahLst/>
              <a:cxnLst/>
              <a:rect r="r" b="b" t="t" l="l"/>
              <a:pathLst>
                <a:path h="486624" w="563459">
                  <a:moveTo>
                    <a:pt x="0" y="0"/>
                  </a:moveTo>
                  <a:lnTo>
                    <a:pt x="563459" y="0"/>
                  </a:lnTo>
                  <a:lnTo>
                    <a:pt x="563459" y="486623"/>
                  </a:lnTo>
                  <a:lnTo>
                    <a:pt x="0" y="4866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0" id="40"/>
            <p:cNvSpPr txBox="true"/>
            <p:nvPr/>
          </p:nvSpPr>
          <p:spPr>
            <a:xfrm rot="0">
              <a:off x="875135" y="162909"/>
              <a:ext cx="4982923" cy="370036"/>
            </a:xfrm>
            <a:prstGeom prst="rect">
              <a:avLst/>
            </a:prstGeom>
          </p:spPr>
          <p:txBody>
            <a:bodyPr anchor="t" rtlCol="false" tIns="0" lIns="0" bIns="0" rIns="0">
              <a:spAutoFit/>
            </a:bodyPr>
            <a:lstStyle/>
            <a:p>
              <a:pPr algn="l">
                <a:lnSpc>
                  <a:spcPts val="1935"/>
                </a:lnSpc>
              </a:pPr>
              <a:r>
                <a:rPr lang="en-US" sz="2199" spc="-98">
                  <a:gradFill>
                    <a:gsLst>
                      <a:gs pos="0">
                        <a:srgbClr val="573F9D">
                          <a:alpha val="100000"/>
                        </a:srgbClr>
                      </a:gs>
                      <a:gs pos="50000">
                        <a:srgbClr val="332069">
                          <a:alpha val="100000"/>
                        </a:srgbClr>
                      </a:gs>
                      <a:gs pos="100000">
                        <a:srgbClr val="0F042D">
                          <a:alpha val="100000"/>
                        </a:srgbClr>
                      </a:gs>
                    </a:gsLst>
                    <a:lin ang="2700000"/>
                  </a:gradFill>
                  <a:latin typeface="Body Text Large"/>
                  <a:ea typeface="Body Text Large"/>
                  <a:cs typeface="Body Text Large"/>
                  <a:sym typeface="Body Text Large"/>
                </a:rPr>
                <a:t>SpaceClean AI</a:t>
              </a:r>
            </a:p>
          </p:txBody>
        </p:sp>
        <p:sp>
          <p:nvSpPr>
            <p:cNvPr name="TextBox 41" id="41"/>
            <p:cNvSpPr txBox="true"/>
            <p:nvPr/>
          </p:nvSpPr>
          <p:spPr>
            <a:xfrm rot="0">
              <a:off x="17775071" y="210266"/>
              <a:ext cx="3908959" cy="307086"/>
            </a:xfrm>
            <a:prstGeom prst="rect">
              <a:avLst/>
            </a:prstGeom>
          </p:spPr>
          <p:txBody>
            <a:bodyPr anchor="t" rtlCol="false" tIns="0" lIns="0" bIns="0" rIns="0">
              <a:spAutoFit/>
            </a:bodyPr>
            <a:lstStyle/>
            <a:p>
              <a:pPr algn="ctr">
                <a:lnSpc>
                  <a:spcPts val="1584"/>
                </a:lnSpc>
              </a:pPr>
              <a:r>
                <a:rPr lang="en-US" sz="1800" spc="-81">
                  <a:gradFill>
                    <a:gsLst>
                      <a:gs pos="0">
                        <a:srgbClr val="573F9D">
                          <a:alpha val="100000"/>
                        </a:srgbClr>
                      </a:gs>
                      <a:gs pos="50000">
                        <a:srgbClr val="332069">
                          <a:alpha val="100000"/>
                        </a:srgbClr>
                      </a:gs>
                      <a:gs pos="100000">
                        <a:srgbClr val="0F042D">
                          <a:alpha val="100000"/>
                        </a:srgbClr>
                      </a:gs>
                    </a:gsLst>
                    <a:lin ang="2700000"/>
                  </a:gradFill>
                  <a:latin typeface="Body Text Large"/>
                  <a:ea typeface="Body Text Large"/>
                  <a:cs typeface="Body Text Large"/>
                  <a:sym typeface="Body Text Large"/>
                </a:rPr>
                <a:t>Abdkenova Zhanbota</a:t>
              </a:r>
            </a:p>
          </p:txBody>
        </p:sp>
        <p:sp>
          <p:nvSpPr>
            <p:cNvPr name="TextBox 42" id="42"/>
            <p:cNvSpPr txBox="true"/>
            <p:nvPr/>
          </p:nvSpPr>
          <p:spPr>
            <a:xfrm rot="0">
              <a:off x="4869522" y="225210"/>
              <a:ext cx="3126700" cy="267674"/>
            </a:xfrm>
            <a:prstGeom prst="rect">
              <a:avLst/>
            </a:prstGeom>
          </p:spPr>
          <p:txBody>
            <a:bodyPr anchor="t" rtlCol="false" tIns="0" lIns="0" bIns="0" rIns="0">
              <a:spAutoFit/>
            </a:bodyPr>
            <a:lstStyle/>
            <a:p>
              <a:pPr algn="ctr">
                <a:lnSpc>
                  <a:spcPts val="1408"/>
                </a:lnSpc>
              </a:pPr>
              <a:r>
                <a:rPr lang="en-US" sz="1600" spc="-72">
                  <a:gradFill>
                    <a:gsLst>
                      <a:gs pos="0">
                        <a:srgbClr val="573F9D">
                          <a:alpha val="100000"/>
                        </a:srgbClr>
                      </a:gs>
                      <a:gs pos="50000">
                        <a:srgbClr val="332069">
                          <a:alpha val="100000"/>
                        </a:srgbClr>
                      </a:gs>
                      <a:gs pos="100000">
                        <a:srgbClr val="0F042D">
                          <a:alpha val="100000"/>
                        </a:srgbClr>
                      </a:gs>
                    </a:gsLst>
                    <a:lin ang="2700000"/>
                  </a:gradFill>
                  <a:latin typeface="Body Text Large"/>
                  <a:ea typeface="Body Text Large"/>
                  <a:cs typeface="Body Text Large"/>
                  <a:sym typeface="Body Text Large"/>
                </a:rPr>
                <a:t>Startup Pitch Deck</a:t>
              </a:r>
            </a:p>
          </p:txBody>
        </p:sp>
        <p:sp>
          <p:nvSpPr>
            <p:cNvPr name="TextBox 43" id="43"/>
            <p:cNvSpPr txBox="true"/>
            <p:nvPr/>
          </p:nvSpPr>
          <p:spPr>
            <a:xfrm rot="0">
              <a:off x="8073519" y="210266"/>
              <a:ext cx="3566508" cy="307086"/>
            </a:xfrm>
            <a:prstGeom prst="rect">
              <a:avLst/>
            </a:prstGeom>
          </p:spPr>
          <p:txBody>
            <a:bodyPr anchor="t" rtlCol="false" tIns="0" lIns="0" bIns="0" rIns="0">
              <a:spAutoFit/>
            </a:bodyPr>
            <a:lstStyle/>
            <a:p>
              <a:pPr algn="ctr">
                <a:lnSpc>
                  <a:spcPts val="1584"/>
                </a:lnSpc>
              </a:pPr>
              <a:r>
                <a:rPr lang="en-US" sz="1800" spc="-81">
                  <a:solidFill>
                    <a:srgbClr val="FFFFFF"/>
                  </a:solidFill>
                  <a:latin typeface="Body Text Large"/>
                  <a:ea typeface="Body Text Large"/>
                  <a:cs typeface="Body Text Large"/>
                  <a:sym typeface="Body Text Large"/>
                </a:rPr>
                <a:t>OrbitX</a:t>
              </a:r>
            </a:p>
          </p:txBody>
        </p:sp>
        <p:sp>
          <p:nvSpPr>
            <p:cNvPr name="TextBox 44" id="44"/>
            <p:cNvSpPr txBox="true"/>
            <p:nvPr/>
          </p:nvSpPr>
          <p:spPr>
            <a:xfrm rot="0">
              <a:off x="12716160" y="225859"/>
              <a:ext cx="3908959" cy="307086"/>
            </a:xfrm>
            <a:prstGeom prst="rect">
              <a:avLst/>
            </a:prstGeom>
          </p:spPr>
          <p:txBody>
            <a:bodyPr anchor="t" rtlCol="false" tIns="0" lIns="0" bIns="0" rIns="0">
              <a:spAutoFit/>
            </a:bodyPr>
            <a:lstStyle/>
            <a:p>
              <a:pPr algn="ctr">
                <a:lnSpc>
                  <a:spcPts val="1584"/>
                </a:lnSpc>
              </a:pPr>
              <a:r>
                <a:rPr lang="en-US" sz="1800" spc="-81">
                  <a:solidFill>
                    <a:srgbClr val="FFFFFF"/>
                  </a:solidFill>
                  <a:latin typeface="Body Text Large"/>
                  <a:ea typeface="Body Text Large"/>
                  <a:cs typeface="Body Text Large"/>
                  <a:sym typeface="Body Text Large"/>
                </a:rPr>
                <a:t>Sarsenova Kausar</a:t>
              </a:r>
            </a:p>
          </p:txBody>
        </p:sp>
      </p:grpSp>
      <p:sp>
        <p:nvSpPr>
          <p:cNvPr name="TextBox 45" id="45"/>
          <p:cNvSpPr txBox="true"/>
          <p:nvPr/>
        </p:nvSpPr>
        <p:spPr>
          <a:xfrm rot="0">
            <a:off x="1028700" y="2587342"/>
            <a:ext cx="16230600" cy="1176279"/>
          </a:xfrm>
          <a:prstGeom prst="rect">
            <a:avLst/>
          </a:prstGeom>
        </p:spPr>
        <p:txBody>
          <a:bodyPr anchor="t" rtlCol="false" tIns="0" lIns="0" bIns="0" rIns="0">
            <a:spAutoFit/>
          </a:bodyPr>
          <a:lstStyle/>
          <a:p>
            <a:pPr algn="ctr">
              <a:lnSpc>
                <a:spcPts val="8858"/>
              </a:lnSpc>
            </a:pPr>
            <a:r>
              <a:rPr lang="en-US" sz="8600" spc="-387">
                <a:solidFill>
                  <a:srgbClr val="0F042D"/>
                </a:solidFill>
                <a:latin typeface="Body Text Large"/>
                <a:ea typeface="Body Text Large"/>
                <a:cs typeface="Body Text Large"/>
                <a:sym typeface="Body Text Large"/>
              </a:rPr>
              <a:t>Назарларыңызға рақмет!</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4641209" y="4179105"/>
            <a:ext cx="3086100" cy="5079195"/>
            <a:chOff x="0" y="0"/>
            <a:chExt cx="812800" cy="1337730"/>
          </a:xfrm>
        </p:grpSpPr>
        <p:sp>
          <p:nvSpPr>
            <p:cNvPr name="Freeform 3" id="3"/>
            <p:cNvSpPr/>
            <p:nvPr/>
          </p:nvSpPr>
          <p:spPr>
            <a:xfrm flipH="false" flipV="false" rot="0">
              <a:off x="0" y="0"/>
              <a:ext cx="812800" cy="1337730"/>
            </a:xfrm>
            <a:custGeom>
              <a:avLst/>
              <a:gdLst/>
              <a:ahLst/>
              <a:cxnLst/>
              <a:rect r="r" b="b" t="t" l="l"/>
              <a:pathLst>
                <a:path h="1337730" w="812800">
                  <a:moveTo>
                    <a:pt x="0" y="0"/>
                  </a:moveTo>
                  <a:lnTo>
                    <a:pt x="812800" y="0"/>
                  </a:lnTo>
                  <a:lnTo>
                    <a:pt x="812800" y="1337730"/>
                  </a:lnTo>
                  <a:lnTo>
                    <a:pt x="0" y="1337730"/>
                  </a:lnTo>
                  <a:close/>
                </a:path>
              </a:pathLst>
            </a:custGeom>
            <a:gradFill rotWithShape="true">
              <a:gsLst>
                <a:gs pos="0">
                  <a:srgbClr val="EFEFEF">
                    <a:alpha val="0"/>
                  </a:srgbClr>
                </a:gs>
                <a:gs pos="50000">
                  <a:srgbClr val="EFEFEF">
                    <a:alpha val="89500"/>
                  </a:srgbClr>
                </a:gs>
                <a:gs pos="100000">
                  <a:srgbClr val="EFEFEF">
                    <a:alpha val="100000"/>
                  </a:srgbClr>
                </a:gs>
              </a:gsLst>
              <a:lin ang="0"/>
            </a:gradFill>
          </p:spPr>
        </p:sp>
        <p:sp>
          <p:nvSpPr>
            <p:cNvPr name="TextBox 4" id="4"/>
            <p:cNvSpPr txBox="true"/>
            <p:nvPr/>
          </p:nvSpPr>
          <p:spPr>
            <a:xfrm>
              <a:off x="0" y="0"/>
              <a:ext cx="812800" cy="1337730"/>
            </a:xfrm>
            <a:prstGeom prst="rect">
              <a:avLst/>
            </a:prstGeom>
          </p:spPr>
          <p:txBody>
            <a:bodyPr anchor="ctr" rtlCol="false" tIns="50800" lIns="50800" bIns="50800" rIns="50800"/>
            <a:lstStyle/>
            <a:p>
              <a:pPr algn="ctr">
                <a:lnSpc>
                  <a:spcPts val="2686"/>
                </a:lnSpc>
              </a:pPr>
            </a:p>
          </p:txBody>
        </p:sp>
      </p:grpSp>
      <p:grpSp>
        <p:nvGrpSpPr>
          <p:cNvPr name="Group 5" id="5"/>
          <p:cNvGrpSpPr/>
          <p:nvPr/>
        </p:nvGrpSpPr>
        <p:grpSpPr>
          <a:xfrm rot="0">
            <a:off x="-193450" y="3108806"/>
            <a:ext cx="18674901" cy="7378284"/>
            <a:chOff x="0" y="0"/>
            <a:chExt cx="24899868" cy="9837711"/>
          </a:xfrm>
        </p:grpSpPr>
        <p:grpSp>
          <p:nvGrpSpPr>
            <p:cNvPr name="Group 6" id="6"/>
            <p:cNvGrpSpPr/>
            <p:nvPr/>
          </p:nvGrpSpPr>
          <p:grpSpPr>
            <a:xfrm rot="0">
              <a:off x="0" y="4427815"/>
              <a:ext cx="3558057" cy="5409897"/>
              <a:chOff x="0" y="0"/>
              <a:chExt cx="812800" cy="1235833"/>
            </a:xfrm>
          </p:grpSpPr>
          <p:sp>
            <p:nvSpPr>
              <p:cNvPr name="Freeform 7" id="7"/>
              <p:cNvSpPr/>
              <p:nvPr/>
            </p:nvSpPr>
            <p:spPr>
              <a:xfrm flipH="false" flipV="false" rot="0">
                <a:off x="0" y="0"/>
                <a:ext cx="812800" cy="1235833"/>
              </a:xfrm>
              <a:custGeom>
                <a:avLst/>
                <a:gdLst/>
                <a:ahLst/>
                <a:cxnLst/>
                <a:rect r="r" b="b" t="t" l="l"/>
                <a:pathLst>
                  <a:path h="1235833" w="812800">
                    <a:moveTo>
                      <a:pt x="0" y="0"/>
                    </a:moveTo>
                    <a:lnTo>
                      <a:pt x="812800" y="0"/>
                    </a:lnTo>
                    <a:lnTo>
                      <a:pt x="812800" y="1235833"/>
                    </a:lnTo>
                    <a:lnTo>
                      <a:pt x="0" y="1235833"/>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8" id="8"/>
              <p:cNvSpPr txBox="true"/>
              <p:nvPr/>
            </p:nvSpPr>
            <p:spPr>
              <a:xfrm>
                <a:off x="0" y="0"/>
                <a:ext cx="812800" cy="1235833"/>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9" id="9"/>
            <p:cNvGrpSpPr/>
            <p:nvPr/>
          </p:nvGrpSpPr>
          <p:grpSpPr>
            <a:xfrm rot="0">
              <a:off x="21341811" y="4427815"/>
              <a:ext cx="3558057" cy="5409897"/>
              <a:chOff x="0" y="0"/>
              <a:chExt cx="812800" cy="1235833"/>
            </a:xfrm>
          </p:grpSpPr>
          <p:sp>
            <p:nvSpPr>
              <p:cNvPr name="Freeform 10" id="10"/>
              <p:cNvSpPr/>
              <p:nvPr/>
            </p:nvSpPr>
            <p:spPr>
              <a:xfrm flipH="false" flipV="false" rot="0">
                <a:off x="0" y="0"/>
                <a:ext cx="812800" cy="1235833"/>
              </a:xfrm>
              <a:custGeom>
                <a:avLst/>
                <a:gdLst/>
                <a:ahLst/>
                <a:cxnLst/>
                <a:rect r="r" b="b" t="t" l="l"/>
                <a:pathLst>
                  <a:path h="1235833" w="812800">
                    <a:moveTo>
                      <a:pt x="0" y="0"/>
                    </a:moveTo>
                    <a:lnTo>
                      <a:pt x="812800" y="0"/>
                    </a:lnTo>
                    <a:lnTo>
                      <a:pt x="812800" y="1235833"/>
                    </a:lnTo>
                    <a:lnTo>
                      <a:pt x="0" y="1235833"/>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11" id="11"/>
              <p:cNvSpPr txBox="true"/>
              <p:nvPr/>
            </p:nvSpPr>
            <p:spPr>
              <a:xfrm>
                <a:off x="0" y="0"/>
                <a:ext cx="812800" cy="1235833"/>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12" id="12"/>
            <p:cNvGrpSpPr/>
            <p:nvPr/>
          </p:nvGrpSpPr>
          <p:grpSpPr>
            <a:xfrm rot="0">
              <a:off x="3558057" y="3198827"/>
              <a:ext cx="3558057" cy="6638885"/>
              <a:chOff x="0" y="0"/>
              <a:chExt cx="812800" cy="1516582"/>
            </a:xfrm>
          </p:grpSpPr>
          <p:sp>
            <p:nvSpPr>
              <p:cNvPr name="Freeform 13" id="13"/>
              <p:cNvSpPr/>
              <p:nvPr/>
            </p:nvSpPr>
            <p:spPr>
              <a:xfrm flipH="false" flipV="false" rot="0">
                <a:off x="0" y="0"/>
                <a:ext cx="812800" cy="1516582"/>
              </a:xfrm>
              <a:custGeom>
                <a:avLst/>
                <a:gdLst/>
                <a:ahLst/>
                <a:cxnLst/>
                <a:rect r="r" b="b" t="t" l="l"/>
                <a:pathLst>
                  <a:path h="1516582" w="812800">
                    <a:moveTo>
                      <a:pt x="0" y="0"/>
                    </a:moveTo>
                    <a:lnTo>
                      <a:pt x="812800" y="0"/>
                    </a:lnTo>
                    <a:lnTo>
                      <a:pt x="812800" y="1516582"/>
                    </a:lnTo>
                    <a:lnTo>
                      <a:pt x="0" y="1516582"/>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14" id="14"/>
              <p:cNvSpPr txBox="true"/>
              <p:nvPr/>
            </p:nvSpPr>
            <p:spPr>
              <a:xfrm>
                <a:off x="0" y="0"/>
                <a:ext cx="812800" cy="1516582"/>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15" id="15"/>
            <p:cNvGrpSpPr/>
            <p:nvPr/>
          </p:nvGrpSpPr>
          <p:grpSpPr>
            <a:xfrm rot="0">
              <a:off x="17783754" y="3198827"/>
              <a:ext cx="3558057" cy="6638885"/>
              <a:chOff x="0" y="0"/>
              <a:chExt cx="812800" cy="1516582"/>
            </a:xfrm>
          </p:grpSpPr>
          <p:sp>
            <p:nvSpPr>
              <p:cNvPr name="Freeform 16" id="16"/>
              <p:cNvSpPr/>
              <p:nvPr/>
            </p:nvSpPr>
            <p:spPr>
              <a:xfrm flipH="false" flipV="false" rot="0">
                <a:off x="0" y="0"/>
                <a:ext cx="812800" cy="1516582"/>
              </a:xfrm>
              <a:custGeom>
                <a:avLst/>
                <a:gdLst/>
                <a:ahLst/>
                <a:cxnLst/>
                <a:rect r="r" b="b" t="t" l="l"/>
                <a:pathLst>
                  <a:path h="1516582" w="812800">
                    <a:moveTo>
                      <a:pt x="0" y="0"/>
                    </a:moveTo>
                    <a:lnTo>
                      <a:pt x="812800" y="0"/>
                    </a:lnTo>
                    <a:lnTo>
                      <a:pt x="812800" y="1516582"/>
                    </a:lnTo>
                    <a:lnTo>
                      <a:pt x="0" y="1516582"/>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17" id="17"/>
              <p:cNvSpPr txBox="true"/>
              <p:nvPr/>
            </p:nvSpPr>
            <p:spPr>
              <a:xfrm>
                <a:off x="0" y="0"/>
                <a:ext cx="812800" cy="1516582"/>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18" id="18"/>
            <p:cNvGrpSpPr/>
            <p:nvPr/>
          </p:nvGrpSpPr>
          <p:grpSpPr>
            <a:xfrm rot="0">
              <a:off x="7116114" y="1874177"/>
              <a:ext cx="3558057" cy="7963534"/>
              <a:chOff x="0" y="0"/>
              <a:chExt cx="812800" cy="1819184"/>
            </a:xfrm>
          </p:grpSpPr>
          <p:sp>
            <p:nvSpPr>
              <p:cNvPr name="Freeform 19" id="19"/>
              <p:cNvSpPr/>
              <p:nvPr/>
            </p:nvSpPr>
            <p:spPr>
              <a:xfrm flipH="false" flipV="false" rot="0">
                <a:off x="0" y="0"/>
                <a:ext cx="812800" cy="1819184"/>
              </a:xfrm>
              <a:custGeom>
                <a:avLst/>
                <a:gdLst/>
                <a:ahLst/>
                <a:cxnLst/>
                <a:rect r="r" b="b" t="t" l="l"/>
                <a:pathLst>
                  <a:path h="1819184" w="812800">
                    <a:moveTo>
                      <a:pt x="0" y="0"/>
                    </a:moveTo>
                    <a:lnTo>
                      <a:pt x="812800" y="0"/>
                    </a:lnTo>
                    <a:lnTo>
                      <a:pt x="812800" y="1819184"/>
                    </a:lnTo>
                    <a:lnTo>
                      <a:pt x="0" y="1819184"/>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20" id="20"/>
              <p:cNvSpPr txBox="true"/>
              <p:nvPr/>
            </p:nvSpPr>
            <p:spPr>
              <a:xfrm>
                <a:off x="0" y="0"/>
                <a:ext cx="812800" cy="1819184"/>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21" id="21"/>
            <p:cNvGrpSpPr/>
            <p:nvPr/>
          </p:nvGrpSpPr>
          <p:grpSpPr>
            <a:xfrm rot="0">
              <a:off x="14232228" y="1874177"/>
              <a:ext cx="3558057" cy="7963534"/>
              <a:chOff x="0" y="0"/>
              <a:chExt cx="812800" cy="1819184"/>
            </a:xfrm>
          </p:grpSpPr>
          <p:sp>
            <p:nvSpPr>
              <p:cNvPr name="Freeform 22" id="22"/>
              <p:cNvSpPr/>
              <p:nvPr/>
            </p:nvSpPr>
            <p:spPr>
              <a:xfrm flipH="false" flipV="false" rot="0">
                <a:off x="0" y="0"/>
                <a:ext cx="812800" cy="1819184"/>
              </a:xfrm>
              <a:custGeom>
                <a:avLst/>
                <a:gdLst/>
                <a:ahLst/>
                <a:cxnLst/>
                <a:rect r="r" b="b" t="t" l="l"/>
                <a:pathLst>
                  <a:path h="1819184" w="812800">
                    <a:moveTo>
                      <a:pt x="0" y="0"/>
                    </a:moveTo>
                    <a:lnTo>
                      <a:pt x="812800" y="0"/>
                    </a:lnTo>
                    <a:lnTo>
                      <a:pt x="812800" y="1819184"/>
                    </a:lnTo>
                    <a:lnTo>
                      <a:pt x="0" y="1819184"/>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23" id="23"/>
              <p:cNvSpPr txBox="true"/>
              <p:nvPr/>
            </p:nvSpPr>
            <p:spPr>
              <a:xfrm>
                <a:off x="0" y="0"/>
                <a:ext cx="812800" cy="1819184"/>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24" id="24"/>
            <p:cNvGrpSpPr/>
            <p:nvPr/>
          </p:nvGrpSpPr>
          <p:grpSpPr>
            <a:xfrm rot="0">
              <a:off x="10674171" y="0"/>
              <a:ext cx="3558057" cy="9837711"/>
              <a:chOff x="0" y="0"/>
              <a:chExt cx="812800" cy="2247320"/>
            </a:xfrm>
          </p:grpSpPr>
          <p:sp>
            <p:nvSpPr>
              <p:cNvPr name="Freeform 25" id="25"/>
              <p:cNvSpPr/>
              <p:nvPr/>
            </p:nvSpPr>
            <p:spPr>
              <a:xfrm flipH="false" flipV="false" rot="0">
                <a:off x="0" y="0"/>
                <a:ext cx="812800" cy="2247320"/>
              </a:xfrm>
              <a:custGeom>
                <a:avLst/>
                <a:gdLst/>
                <a:ahLst/>
                <a:cxnLst/>
                <a:rect r="r" b="b" t="t" l="l"/>
                <a:pathLst>
                  <a:path h="2247320" w="812800">
                    <a:moveTo>
                      <a:pt x="0" y="0"/>
                    </a:moveTo>
                    <a:lnTo>
                      <a:pt x="812800" y="0"/>
                    </a:lnTo>
                    <a:lnTo>
                      <a:pt x="812800" y="2247320"/>
                    </a:lnTo>
                    <a:lnTo>
                      <a:pt x="0" y="2247320"/>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26" id="26"/>
              <p:cNvSpPr txBox="true"/>
              <p:nvPr/>
            </p:nvSpPr>
            <p:spPr>
              <a:xfrm>
                <a:off x="0" y="0"/>
                <a:ext cx="812800" cy="2247320"/>
              </a:xfrm>
              <a:prstGeom prst="rect">
                <a:avLst/>
              </a:prstGeom>
            </p:spPr>
            <p:txBody>
              <a:bodyPr anchor="ctr" rtlCol="false" tIns="50800" lIns="50800" bIns="50800" rIns="50800"/>
              <a:lstStyle/>
              <a:p>
                <a:pPr algn="ctr">
                  <a:lnSpc>
                    <a:spcPts val="2686"/>
                  </a:lnSpc>
                </a:pPr>
              </a:p>
            </p:txBody>
          </p:sp>
        </p:grpSp>
      </p:grpSp>
      <p:grpSp>
        <p:nvGrpSpPr>
          <p:cNvPr name="Group 27" id="27"/>
          <p:cNvGrpSpPr/>
          <p:nvPr/>
        </p:nvGrpSpPr>
        <p:grpSpPr>
          <a:xfrm rot="0">
            <a:off x="1823971" y="4179105"/>
            <a:ext cx="5321568" cy="5079195"/>
            <a:chOff x="0" y="0"/>
            <a:chExt cx="1401565" cy="1337730"/>
          </a:xfrm>
        </p:grpSpPr>
        <p:sp>
          <p:nvSpPr>
            <p:cNvPr name="Freeform 28" id="28"/>
            <p:cNvSpPr/>
            <p:nvPr/>
          </p:nvSpPr>
          <p:spPr>
            <a:xfrm flipH="false" flipV="false" rot="0">
              <a:off x="0" y="0"/>
              <a:ext cx="1401565" cy="1337730"/>
            </a:xfrm>
            <a:custGeom>
              <a:avLst/>
              <a:gdLst/>
              <a:ahLst/>
              <a:cxnLst/>
              <a:rect r="r" b="b" t="t" l="l"/>
              <a:pathLst>
                <a:path h="1337730" w="1401565">
                  <a:moveTo>
                    <a:pt x="49464" y="0"/>
                  </a:moveTo>
                  <a:lnTo>
                    <a:pt x="1352101" y="0"/>
                  </a:lnTo>
                  <a:cubicBezTo>
                    <a:pt x="1379419" y="0"/>
                    <a:pt x="1401565" y="22146"/>
                    <a:pt x="1401565" y="49464"/>
                  </a:cubicBezTo>
                  <a:lnTo>
                    <a:pt x="1401565" y="1288267"/>
                  </a:lnTo>
                  <a:cubicBezTo>
                    <a:pt x="1401565" y="1315585"/>
                    <a:pt x="1379419" y="1337730"/>
                    <a:pt x="1352101" y="1337730"/>
                  </a:cubicBezTo>
                  <a:lnTo>
                    <a:pt x="49464" y="1337730"/>
                  </a:lnTo>
                  <a:cubicBezTo>
                    <a:pt x="22146" y="1337730"/>
                    <a:pt x="0" y="1315585"/>
                    <a:pt x="0" y="1288267"/>
                  </a:cubicBezTo>
                  <a:lnTo>
                    <a:pt x="0" y="49464"/>
                  </a:lnTo>
                  <a:cubicBezTo>
                    <a:pt x="0" y="22146"/>
                    <a:pt x="22146" y="0"/>
                    <a:pt x="49464" y="0"/>
                  </a:cubicBezTo>
                  <a:close/>
                </a:path>
              </a:pathLst>
            </a:custGeom>
            <a:solidFill>
              <a:srgbClr val="FFFFFF"/>
            </a:solidFill>
            <a:ln w="19050" cap="rnd">
              <a:solidFill>
                <a:srgbClr val="0F042D"/>
              </a:solidFill>
              <a:prstDash val="solid"/>
              <a:round/>
            </a:ln>
          </p:spPr>
        </p:sp>
        <p:sp>
          <p:nvSpPr>
            <p:cNvPr name="TextBox 29" id="29"/>
            <p:cNvSpPr txBox="true"/>
            <p:nvPr/>
          </p:nvSpPr>
          <p:spPr>
            <a:xfrm>
              <a:off x="0" y="0"/>
              <a:ext cx="1401565" cy="1337730"/>
            </a:xfrm>
            <a:prstGeom prst="rect">
              <a:avLst/>
            </a:prstGeom>
          </p:spPr>
          <p:txBody>
            <a:bodyPr anchor="ctr" rtlCol="false" tIns="50800" lIns="50800" bIns="50800" rIns="50800"/>
            <a:lstStyle/>
            <a:p>
              <a:pPr algn="ctr">
                <a:lnSpc>
                  <a:spcPts val="2686"/>
                </a:lnSpc>
              </a:pPr>
            </a:p>
          </p:txBody>
        </p:sp>
      </p:grpSp>
      <p:grpSp>
        <p:nvGrpSpPr>
          <p:cNvPr name="Group 30" id="30"/>
          <p:cNvGrpSpPr/>
          <p:nvPr/>
        </p:nvGrpSpPr>
        <p:grpSpPr>
          <a:xfrm rot="0">
            <a:off x="1823971" y="4179105"/>
            <a:ext cx="5634476" cy="3722160"/>
            <a:chOff x="0" y="0"/>
            <a:chExt cx="760308" cy="502263"/>
          </a:xfrm>
        </p:grpSpPr>
        <p:sp>
          <p:nvSpPr>
            <p:cNvPr name="Freeform 31" id="31"/>
            <p:cNvSpPr/>
            <p:nvPr/>
          </p:nvSpPr>
          <p:spPr>
            <a:xfrm flipH="false" flipV="false" rot="0">
              <a:off x="0" y="0"/>
              <a:ext cx="760308" cy="502263"/>
            </a:xfrm>
            <a:custGeom>
              <a:avLst/>
              <a:gdLst/>
              <a:ahLst/>
              <a:cxnLst/>
              <a:rect r="r" b="b" t="t" l="l"/>
              <a:pathLst>
                <a:path h="502263" w="760308">
                  <a:moveTo>
                    <a:pt x="49465" y="0"/>
                  </a:moveTo>
                  <a:lnTo>
                    <a:pt x="710843" y="0"/>
                  </a:lnTo>
                  <a:cubicBezTo>
                    <a:pt x="738162" y="0"/>
                    <a:pt x="760308" y="22146"/>
                    <a:pt x="760308" y="49465"/>
                  </a:cubicBezTo>
                  <a:lnTo>
                    <a:pt x="760308" y="452798"/>
                  </a:lnTo>
                  <a:cubicBezTo>
                    <a:pt x="760308" y="480117"/>
                    <a:pt x="738162" y="502263"/>
                    <a:pt x="710843" y="502263"/>
                  </a:cubicBezTo>
                  <a:lnTo>
                    <a:pt x="49465" y="502263"/>
                  </a:lnTo>
                  <a:cubicBezTo>
                    <a:pt x="22146" y="502263"/>
                    <a:pt x="0" y="480117"/>
                    <a:pt x="0" y="452798"/>
                  </a:cubicBezTo>
                  <a:lnTo>
                    <a:pt x="0" y="49465"/>
                  </a:lnTo>
                  <a:cubicBezTo>
                    <a:pt x="0" y="22146"/>
                    <a:pt x="22146" y="0"/>
                    <a:pt x="49465" y="0"/>
                  </a:cubicBezTo>
                  <a:close/>
                </a:path>
              </a:pathLst>
            </a:custGeom>
            <a:blipFill>
              <a:blip r:embed="rId2"/>
              <a:stretch>
                <a:fillRect l="-23778" t="0" r="-4925" b="-29803"/>
              </a:stretch>
            </a:blipFill>
            <a:ln w="9525" cap="rnd">
              <a:solidFill>
                <a:srgbClr val="0F042D"/>
              </a:solidFill>
              <a:prstDash val="solid"/>
              <a:round/>
            </a:ln>
          </p:spPr>
        </p:sp>
      </p:grpSp>
      <p:grpSp>
        <p:nvGrpSpPr>
          <p:cNvPr name="Group 32" id="32"/>
          <p:cNvGrpSpPr/>
          <p:nvPr/>
        </p:nvGrpSpPr>
        <p:grpSpPr>
          <a:xfrm rot="0">
            <a:off x="11142461" y="4179105"/>
            <a:ext cx="5321568" cy="5079195"/>
            <a:chOff x="0" y="0"/>
            <a:chExt cx="1401565" cy="1337730"/>
          </a:xfrm>
        </p:grpSpPr>
        <p:sp>
          <p:nvSpPr>
            <p:cNvPr name="Freeform 33" id="33"/>
            <p:cNvSpPr/>
            <p:nvPr/>
          </p:nvSpPr>
          <p:spPr>
            <a:xfrm flipH="false" flipV="false" rot="0">
              <a:off x="0" y="0"/>
              <a:ext cx="1401565" cy="1337730"/>
            </a:xfrm>
            <a:custGeom>
              <a:avLst/>
              <a:gdLst/>
              <a:ahLst/>
              <a:cxnLst/>
              <a:rect r="r" b="b" t="t" l="l"/>
              <a:pathLst>
                <a:path h="1337730" w="1401565">
                  <a:moveTo>
                    <a:pt x="49464" y="0"/>
                  </a:moveTo>
                  <a:lnTo>
                    <a:pt x="1352101" y="0"/>
                  </a:lnTo>
                  <a:cubicBezTo>
                    <a:pt x="1379419" y="0"/>
                    <a:pt x="1401565" y="22146"/>
                    <a:pt x="1401565" y="49464"/>
                  </a:cubicBezTo>
                  <a:lnTo>
                    <a:pt x="1401565" y="1288267"/>
                  </a:lnTo>
                  <a:cubicBezTo>
                    <a:pt x="1401565" y="1315585"/>
                    <a:pt x="1379419" y="1337730"/>
                    <a:pt x="1352101" y="1337730"/>
                  </a:cubicBezTo>
                  <a:lnTo>
                    <a:pt x="49464" y="1337730"/>
                  </a:lnTo>
                  <a:cubicBezTo>
                    <a:pt x="22146" y="1337730"/>
                    <a:pt x="0" y="1315585"/>
                    <a:pt x="0" y="1288267"/>
                  </a:cubicBezTo>
                  <a:lnTo>
                    <a:pt x="0" y="49464"/>
                  </a:lnTo>
                  <a:cubicBezTo>
                    <a:pt x="0" y="22146"/>
                    <a:pt x="22146" y="0"/>
                    <a:pt x="49464" y="0"/>
                  </a:cubicBezTo>
                  <a:close/>
                </a:path>
              </a:pathLst>
            </a:custGeom>
            <a:solidFill>
              <a:srgbClr val="FFFFFF"/>
            </a:solidFill>
            <a:ln w="19050" cap="rnd">
              <a:solidFill>
                <a:srgbClr val="0F042D"/>
              </a:solidFill>
              <a:prstDash val="solid"/>
              <a:round/>
            </a:ln>
          </p:spPr>
        </p:sp>
        <p:sp>
          <p:nvSpPr>
            <p:cNvPr name="TextBox 34" id="34"/>
            <p:cNvSpPr txBox="true"/>
            <p:nvPr/>
          </p:nvSpPr>
          <p:spPr>
            <a:xfrm>
              <a:off x="0" y="0"/>
              <a:ext cx="1401565" cy="1337730"/>
            </a:xfrm>
            <a:prstGeom prst="rect">
              <a:avLst/>
            </a:prstGeom>
          </p:spPr>
          <p:txBody>
            <a:bodyPr anchor="ctr" rtlCol="false" tIns="50800" lIns="50800" bIns="50800" rIns="50800"/>
            <a:lstStyle/>
            <a:p>
              <a:pPr algn="ctr">
                <a:lnSpc>
                  <a:spcPts val="2686"/>
                </a:lnSpc>
              </a:pPr>
            </a:p>
          </p:txBody>
        </p:sp>
      </p:grpSp>
      <p:grpSp>
        <p:nvGrpSpPr>
          <p:cNvPr name="Group 35" id="35"/>
          <p:cNvGrpSpPr/>
          <p:nvPr/>
        </p:nvGrpSpPr>
        <p:grpSpPr>
          <a:xfrm rot="0">
            <a:off x="10829553" y="4179105"/>
            <a:ext cx="5634476" cy="3722160"/>
            <a:chOff x="0" y="0"/>
            <a:chExt cx="760308" cy="502263"/>
          </a:xfrm>
        </p:grpSpPr>
        <p:sp>
          <p:nvSpPr>
            <p:cNvPr name="Freeform 36" id="36"/>
            <p:cNvSpPr/>
            <p:nvPr/>
          </p:nvSpPr>
          <p:spPr>
            <a:xfrm flipH="false" flipV="false" rot="0">
              <a:off x="0" y="0"/>
              <a:ext cx="760308" cy="502263"/>
            </a:xfrm>
            <a:custGeom>
              <a:avLst/>
              <a:gdLst/>
              <a:ahLst/>
              <a:cxnLst/>
              <a:rect r="r" b="b" t="t" l="l"/>
              <a:pathLst>
                <a:path h="502263" w="760308">
                  <a:moveTo>
                    <a:pt x="49465" y="0"/>
                  </a:moveTo>
                  <a:lnTo>
                    <a:pt x="710843" y="0"/>
                  </a:lnTo>
                  <a:cubicBezTo>
                    <a:pt x="738162" y="0"/>
                    <a:pt x="760308" y="22146"/>
                    <a:pt x="760308" y="49465"/>
                  </a:cubicBezTo>
                  <a:lnTo>
                    <a:pt x="760308" y="452798"/>
                  </a:lnTo>
                  <a:cubicBezTo>
                    <a:pt x="760308" y="480117"/>
                    <a:pt x="738162" y="502263"/>
                    <a:pt x="710843" y="502263"/>
                  </a:cubicBezTo>
                  <a:lnTo>
                    <a:pt x="49465" y="502263"/>
                  </a:lnTo>
                  <a:cubicBezTo>
                    <a:pt x="22146" y="502263"/>
                    <a:pt x="0" y="480117"/>
                    <a:pt x="0" y="452798"/>
                  </a:cubicBezTo>
                  <a:lnTo>
                    <a:pt x="0" y="49465"/>
                  </a:lnTo>
                  <a:cubicBezTo>
                    <a:pt x="0" y="22146"/>
                    <a:pt x="22146" y="0"/>
                    <a:pt x="49465" y="0"/>
                  </a:cubicBezTo>
                  <a:close/>
                </a:path>
              </a:pathLst>
            </a:custGeom>
            <a:blipFill>
              <a:blip r:embed="rId3"/>
              <a:stretch>
                <a:fillRect l="-54040" t="-16171" r="-16363" b="-47950"/>
              </a:stretch>
            </a:blipFill>
            <a:ln w="9525" cap="rnd">
              <a:solidFill>
                <a:srgbClr val="0F042D"/>
              </a:solidFill>
              <a:prstDash val="solid"/>
              <a:round/>
            </a:ln>
          </p:spPr>
        </p:sp>
      </p:grpSp>
      <p:grpSp>
        <p:nvGrpSpPr>
          <p:cNvPr name="Group 37" id="37"/>
          <p:cNvGrpSpPr/>
          <p:nvPr/>
        </p:nvGrpSpPr>
        <p:grpSpPr>
          <a:xfrm rot="-10800000">
            <a:off x="10337991" y="4179105"/>
            <a:ext cx="3086100" cy="5079195"/>
            <a:chOff x="0" y="0"/>
            <a:chExt cx="812800" cy="1337730"/>
          </a:xfrm>
        </p:grpSpPr>
        <p:sp>
          <p:nvSpPr>
            <p:cNvPr name="Freeform 38" id="38"/>
            <p:cNvSpPr/>
            <p:nvPr/>
          </p:nvSpPr>
          <p:spPr>
            <a:xfrm flipH="false" flipV="false" rot="0">
              <a:off x="0" y="0"/>
              <a:ext cx="812800" cy="1337730"/>
            </a:xfrm>
            <a:custGeom>
              <a:avLst/>
              <a:gdLst/>
              <a:ahLst/>
              <a:cxnLst/>
              <a:rect r="r" b="b" t="t" l="l"/>
              <a:pathLst>
                <a:path h="1337730" w="812800">
                  <a:moveTo>
                    <a:pt x="0" y="0"/>
                  </a:moveTo>
                  <a:lnTo>
                    <a:pt x="812800" y="0"/>
                  </a:lnTo>
                  <a:lnTo>
                    <a:pt x="812800" y="1337730"/>
                  </a:lnTo>
                  <a:lnTo>
                    <a:pt x="0" y="1337730"/>
                  </a:lnTo>
                  <a:close/>
                </a:path>
              </a:pathLst>
            </a:custGeom>
            <a:gradFill rotWithShape="true">
              <a:gsLst>
                <a:gs pos="0">
                  <a:srgbClr val="EFEFEF">
                    <a:alpha val="0"/>
                  </a:srgbClr>
                </a:gs>
                <a:gs pos="50000">
                  <a:srgbClr val="EFEFEF">
                    <a:alpha val="89500"/>
                  </a:srgbClr>
                </a:gs>
                <a:gs pos="100000">
                  <a:srgbClr val="EFEFEF">
                    <a:alpha val="100000"/>
                  </a:srgbClr>
                </a:gs>
              </a:gsLst>
              <a:lin ang="0"/>
            </a:gradFill>
          </p:spPr>
        </p:sp>
        <p:sp>
          <p:nvSpPr>
            <p:cNvPr name="TextBox 39" id="39"/>
            <p:cNvSpPr txBox="true"/>
            <p:nvPr/>
          </p:nvSpPr>
          <p:spPr>
            <a:xfrm>
              <a:off x="0" y="0"/>
              <a:ext cx="812800" cy="1337730"/>
            </a:xfrm>
            <a:prstGeom prst="rect">
              <a:avLst/>
            </a:prstGeom>
          </p:spPr>
          <p:txBody>
            <a:bodyPr anchor="ctr" rtlCol="false" tIns="50800" lIns="50800" bIns="50800" rIns="50800"/>
            <a:lstStyle/>
            <a:p>
              <a:pPr algn="ctr">
                <a:lnSpc>
                  <a:spcPts val="2686"/>
                </a:lnSpc>
              </a:pPr>
            </a:p>
          </p:txBody>
        </p:sp>
      </p:grpSp>
      <p:grpSp>
        <p:nvGrpSpPr>
          <p:cNvPr name="Group 40" id="40"/>
          <p:cNvGrpSpPr/>
          <p:nvPr/>
        </p:nvGrpSpPr>
        <p:grpSpPr>
          <a:xfrm rot="0">
            <a:off x="4863909" y="4179105"/>
            <a:ext cx="3086100" cy="5079195"/>
            <a:chOff x="0" y="0"/>
            <a:chExt cx="812800" cy="1337730"/>
          </a:xfrm>
        </p:grpSpPr>
        <p:sp>
          <p:nvSpPr>
            <p:cNvPr name="Freeform 41" id="41"/>
            <p:cNvSpPr/>
            <p:nvPr/>
          </p:nvSpPr>
          <p:spPr>
            <a:xfrm flipH="false" flipV="false" rot="0">
              <a:off x="0" y="0"/>
              <a:ext cx="812800" cy="1337730"/>
            </a:xfrm>
            <a:custGeom>
              <a:avLst/>
              <a:gdLst/>
              <a:ahLst/>
              <a:cxnLst/>
              <a:rect r="r" b="b" t="t" l="l"/>
              <a:pathLst>
                <a:path h="1337730" w="812800">
                  <a:moveTo>
                    <a:pt x="0" y="0"/>
                  </a:moveTo>
                  <a:lnTo>
                    <a:pt x="812800" y="0"/>
                  </a:lnTo>
                  <a:lnTo>
                    <a:pt x="812800" y="1337730"/>
                  </a:lnTo>
                  <a:lnTo>
                    <a:pt x="0" y="1337730"/>
                  </a:lnTo>
                  <a:close/>
                </a:path>
              </a:pathLst>
            </a:custGeom>
            <a:gradFill rotWithShape="true">
              <a:gsLst>
                <a:gs pos="0">
                  <a:srgbClr val="EFEFEF">
                    <a:alpha val="0"/>
                  </a:srgbClr>
                </a:gs>
                <a:gs pos="50000">
                  <a:srgbClr val="EFEFEF">
                    <a:alpha val="89500"/>
                  </a:srgbClr>
                </a:gs>
                <a:gs pos="100000">
                  <a:srgbClr val="EFEFEF">
                    <a:alpha val="100000"/>
                  </a:srgbClr>
                </a:gs>
              </a:gsLst>
              <a:lin ang="0"/>
            </a:gradFill>
          </p:spPr>
        </p:sp>
        <p:sp>
          <p:nvSpPr>
            <p:cNvPr name="TextBox 42" id="42"/>
            <p:cNvSpPr txBox="true"/>
            <p:nvPr/>
          </p:nvSpPr>
          <p:spPr>
            <a:xfrm>
              <a:off x="0" y="0"/>
              <a:ext cx="812800" cy="1337730"/>
            </a:xfrm>
            <a:prstGeom prst="rect">
              <a:avLst/>
            </a:prstGeom>
          </p:spPr>
          <p:txBody>
            <a:bodyPr anchor="ctr" rtlCol="false" tIns="50800" lIns="50800" bIns="50800" rIns="50800"/>
            <a:lstStyle/>
            <a:p>
              <a:pPr algn="ctr">
                <a:lnSpc>
                  <a:spcPts val="2686"/>
                </a:lnSpc>
              </a:pPr>
            </a:p>
          </p:txBody>
        </p:sp>
      </p:grpSp>
      <p:grpSp>
        <p:nvGrpSpPr>
          <p:cNvPr name="Group 43" id="43"/>
          <p:cNvGrpSpPr/>
          <p:nvPr/>
        </p:nvGrpSpPr>
        <p:grpSpPr>
          <a:xfrm rot="0">
            <a:off x="6639841" y="3754601"/>
            <a:ext cx="5008319" cy="5685797"/>
            <a:chOff x="0" y="0"/>
            <a:chExt cx="675815" cy="767233"/>
          </a:xfrm>
        </p:grpSpPr>
        <p:sp>
          <p:nvSpPr>
            <p:cNvPr name="Freeform 44" id="44"/>
            <p:cNvSpPr/>
            <p:nvPr/>
          </p:nvSpPr>
          <p:spPr>
            <a:xfrm flipH="false" flipV="false" rot="0">
              <a:off x="0" y="0"/>
              <a:ext cx="675815" cy="767233"/>
            </a:xfrm>
            <a:custGeom>
              <a:avLst/>
              <a:gdLst/>
              <a:ahLst/>
              <a:cxnLst/>
              <a:rect r="r" b="b" t="t" l="l"/>
              <a:pathLst>
                <a:path h="767233" w="675815">
                  <a:moveTo>
                    <a:pt x="55649" y="0"/>
                  </a:moveTo>
                  <a:lnTo>
                    <a:pt x="620166" y="0"/>
                  </a:lnTo>
                  <a:cubicBezTo>
                    <a:pt x="650900" y="0"/>
                    <a:pt x="675815" y="24915"/>
                    <a:pt x="675815" y="55649"/>
                  </a:cubicBezTo>
                  <a:lnTo>
                    <a:pt x="675815" y="711584"/>
                  </a:lnTo>
                  <a:cubicBezTo>
                    <a:pt x="675815" y="742318"/>
                    <a:pt x="650900" y="767233"/>
                    <a:pt x="620166" y="767233"/>
                  </a:cubicBezTo>
                  <a:lnTo>
                    <a:pt x="55649" y="767233"/>
                  </a:lnTo>
                  <a:cubicBezTo>
                    <a:pt x="24915" y="767233"/>
                    <a:pt x="0" y="742318"/>
                    <a:pt x="0" y="711584"/>
                  </a:cubicBezTo>
                  <a:lnTo>
                    <a:pt x="0" y="55649"/>
                  </a:lnTo>
                  <a:cubicBezTo>
                    <a:pt x="0" y="24915"/>
                    <a:pt x="24915" y="0"/>
                    <a:pt x="55649" y="0"/>
                  </a:cubicBezTo>
                  <a:close/>
                </a:path>
              </a:pathLst>
            </a:custGeom>
            <a:blipFill>
              <a:blip r:embed="rId4"/>
              <a:stretch>
                <a:fillRect l="0" t="-23399" r="0" b="-8607"/>
              </a:stretch>
            </a:blipFill>
            <a:ln w="9525" cap="rnd">
              <a:solidFill>
                <a:srgbClr val="0F042D"/>
              </a:solidFill>
              <a:prstDash val="solid"/>
              <a:round/>
            </a:ln>
          </p:spPr>
        </p:sp>
      </p:grpSp>
      <p:sp>
        <p:nvSpPr>
          <p:cNvPr name="TextBox 45" id="45"/>
          <p:cNvSpPr txBox="true"/>
          <p:nvPr/>
        </p:nvSpPr>
        <p:spPr>
          <a:xfrm rot="0">
            <a:off x="1133944" y="1484717"/>
            <a:ext cx="8115300" cy="1908048"/>
          </a:xfrm>
          <a:prstGeom prst="rect">
            <a:avLst/>
          </a:prstGeom>
        </p:spPr>
        <p:txBody>
          <a:bodyPr anchor="t" rtlCol="false" tIns="0" lIns="0" bIns="0" rIns="0">
            <a:spAutoFit/>
          </a:bodyPr>
          <a:lstStyle/>
          <a:p>
            <a:pPr algn="l">
              <a:lnSpc>
                <a:spcPts val="7416"/>
              </a:lnSpc>
            </a:pPr>
            <a:r>
              <a:rPr lang="en-US" sz="7200" spc="-324" b="true">
                <a:solidFill>
                  <a:srgbClr val="0F042D"/>
                </a:solidFill>
                <a:latin typeface="Body Text Large Bold"/>
                <a:ea typeface="Body Text Large Bold"/>
                <a:cs typeface="Body Text Large Bold"/>
                <a:sym typeface="Body Text Large Bold"/>
              </a:rPr>
              <a:t>Жобаның өзектілігі: </a:t>
            </a:r>
          </a:p>
        </p:txBody>
      </p:sp>
      <p:sp>
        <p:nvSpPr>
          <p:cNvPr name="TextBox 46" id="46"/>
          <p:cNvSpPr txBox="true"/>
          <p:nvPr/>
        </p:nvSpPr>
        <p:spPr>
          <a:xfrm rot="0">
            <a:off x="7458447" y="1360892"/>
            <a:ext cx="9553099" cy="2046605"/>
          </a:xfrm>
          <a:prstGeom prst="rect">
            <a:avLst/>
          </a:prstGeom>
        </p:spPr>
        <p:txBody>
          <a:bodyPr anchor="t" rtlCol="false" tIns="0" lIns="0" bIns="0" rIns="0">
            <a:spAutoFit/>
          </a:bodyPr>
          <a:lstStyle/>
          <a:p>
            <a:pPr algn="ctr" marL="0" indent="0" lvl="0">
              <a:lnSpc>
                <a:spcPts val="2080"/>
              </a:lnSpc>
            </a:pPr>
            <a:r>
              <a:rPr lang="en-US" sz="1600" spc="-51">
                <a:solidFill>
                  <a:srgbClr val="0F042D"/>
                </a:solidFill>
                <a:latin typeface="Body Text Large"/>
                <a:ea typeface="Body Text Large"/>
                <a:cs typeface="Body Text Large"/>
                <a:sym typeface="Body Text Large"/>
              </a:rPr>
              <a:t>Ғарыштағы қоқыстың саны жыл сайын артып келеді.</a:t>
            </a:r>
            <a:r>
              <a:rPr lang="en-US" sz="1600" spc="-51" strike="noStrike" u="none">
                <a:solidFill>
                  <a:srgbClr val="0F042D"/>
                </a:solidFill>
                <a:latin typeface="Body Text Large"/>
                <a:ea typeface="Body Text Large"/>
                <a:cs typeface="Body Text Large"/>
                <a:sym typeface="Body Text Large"/>
              </a:rPr>
              <a:t> Бұл жағдай ғарыш аппараттарының бұзылуына, байланыс жүйелерінің істен шығуына және үлкен экономикалық шығындарға алып келуі мүмкін. Қазіргі уақытта ғарыштағы қоқысты бақылау көбіне қолмен немесе күрделі техникалық жүйелер арқылы жүзеге асырылады, бұл көп уақыт пен қаржыны талап етеді. Осыған байланысты жасанды интеллект технологияларын қолдану арқылы ғарыштағы қоқысты автоматты түрде анықтау мәселесі өте өзекті болып табылады. Бұл жоба дәл осы проблеманы шешуге бағытталған.</a:t>
            </a:r>
          </a:p>
        </p:txBody>
      </p:sp>
      <p:grpSp>
        <p:nvGrpSpPr>
          <p:cNvPr name="Group 47" id="47"/>
          <p:cNvGrpSpPr/>
          <p:nvPr/>
        </p:nvGrpSpPr>
        <p:grpSpPr>
          <a:xfrm rot="0">
            <a:off x="6910930" y="7866828"/>
            <a:ext cx="4466139" cy="1391472"/>
            <a:chOff x="0" y="0"/>
            <a:chExt cx="1176267" cy="366478"/>
          </a:xfrm>
        </p:grpSpPr>
        <p:sp>
          <p:nvSpPr>
            <p:cNvPr name="Freeform 48" id="48"/>
            <p:cNvSpPr/>
            <p:nvPr/>
          </p:nvSpPr>
          <p:spPr>
            <a:xfrm flipH="false" flipV="false" rot="0">
              <a:off x="0" y="0"/>
              <a:ext cx="1176267" cy="366478"/>
            </a:xfrm>
            <a:custGeom>
              <a:avLst/>
              <a:gdLst/>
              <a:ahLst/>
              <a:cxnLst/>
              <a:rect r="r" b="b" t="t" l="l"/>
              <a:pathLst>
                <a:path h="366478" w="1176267">
                  <a:moveTo>
                    <a:pt x="62405" y="0"/>
                  </a:moveTo>
                  <a:lnTo>
                    <a:pt x="1113862" y="0"/>
                  </a:lnTo>
                  <a:cubicBezTo>
                    <a:pt x="1130413" y="0"/>
                    <a:pt x="1146286" y="6575"/>
                    <a:pt x="1157989" y="18278"/>
                  </a:cubicBezTo>
                  <a:cubicBezTo>
                    <a:pt x="1169692" y="29981"/>
                    <a:pt x="1176267" y="45854"/>
                    <a:pt x="1176267" y="62405"/>
                  </a:cubicBezTo>
                  <a:lnTo>
                    <a:pt x="1176267" y="304073"/>
                  </a:lnTo>
                  <a:cubicBezTo>
                    <a:pt x="1176267" y="320624"/>
                    <a:pt x="1169692" y="336497"/>
                    <a:pt x="1157989" y="348200"/>
                  </a:cubicBezTo>
                  <a:cubicBezTo>
                    <a:pt x="1146286" y="359903"/>
                    <a:pt x="1130413" y="366478"/>
                    <a:pt x="1113862" y="366478"/>
                  </a:cubicBezTo>
                  <a:lnTo>
                    <a:pt x="62405" y="366478"/>
                  </a:lnTo>
                  <a:cubicBezTo>
                    <a:pt x="27940" y="366478"/>
                    <a:pt x="0" y="338539"/>
                    <a:pt x="0" y="304073"/>
                  </a:cubicBezTo>
                  <a:lnTo>
                    <a:pt x="0" y="62405"/>
                  </a:lnTo>
                  <a:cubicBezTo>
                    <a:pt x="0" y="45854"/>
                    <a:pt x="6575" y="29981"/>
                    <a:pt x="18278" y="18278"/>
                  </a:cubicBezTo>
                  <a:cubicBezTo>
                    <a:pt x="29981" y="6575"/>
                    <a:pt x="45854" y="0"/>
                    <a:pt x="62405" y="0"/>
                  </a:cubicBezTo>
                  <a:close/>
                </a:path>
              </a:pathLst>
            </a:custGeom>
            <a:gradFill rotWithShape="true">
              <a:gsLst>
                <a:gs pos="0">
                  <a:srgbClr val="573F9D">
                    <a:alpha val="100000"/>
                  </a:srgbClr>
                </a:gs>
                <a:gs pos="50000">
                  <a:srgbClr val="332069">
                    <a:alpha val="100000"/>
                  </a:srgbClr>
                </a:gs>
                <a:gs pos="100000">
                  <a:srgbClr val="0F042D">
                    <a:alpha val="100000"/>
                  </a:srgbClr>
                </a:gs>
              </a:gsLst>
              <a:lin ang="2700000"/>
            </a:gradFill>
            <a:ln w="19050" cap="rnd">
              <a:solidFill>
                <a:srgbClr val="EFEFEF"/>
              </a:solidFill>
              <a:prstDash val="solid"/>
              <a:round/>
            </a:ln>
          </p:spPr>
        </p:sp>
        <p:sp>
          <p:nvSpPr>
            <p:cNvPr name="TextBox 49" id="49"/>
            <p:cNvSpPr txBox="true"/>
            <p:nvPr/>
          </p:nvSpPr>
          <p:spPr>
            <a:xfrm>
              <a:off x="0" y="0"/>
              <a:ext cx="1176267" cy="366478"/>
            </a:xfrm>
            <a:prstGeom prst="rect">
              <a:avLst/>
            </a:prstGeom>
          </p:spPr>
          <p:txBody>
            <a:bodyPr anchor="ctr" rtlCol="false" tIns="50800" lIns="50800" bIns="50800" rIns="50800"/>
            <a:lstStyle/>
            <a:p>
              <a:pPr algn="ctr">
                <a:lnSpc>
                  <a:spcPts val="2686"/>
                </a:lnSpc>
              </a:pPr>
            </a:p>
          </p:txBody>
        </p:sp>
      </p:grpSp>
      <p:sp>
        <p:nvSpPr>
          <p:cNvPr name="TextBox 50" id="50"/>
          <p:cNvSpPr txBox="true"/>
          <p:nvPr/>
        </p:nvSpPr>
        <p:spPr>
          <a:xfrm rot="0">
            <a:off x="7098727" y="8157280"/>
            <a:ext cx="4090547" cy="463931"/>
          </a:xfrm>
          <a:prstGeom prst="rect">
            <a:avLst/>
          </a:prstGeom>
        </p:spPr>
        <p:txBody>
          <a:bodyPr anchor="t" rtlCol="false" tIns="0" lIns="0" bIns="0" rIns="0">
            <a:spAutoFit/>
          </a:bodyPr>
          <a:lstStyle/>
          <a:p>
            <a:pPr algn="ctr">
              <a:lnSpc>
                <a:spcPts val="3501"/>
              </a:lnSpc>
            </a:pPr>
            <a:r>
              <a:rPr lang="en-US" b="true" sz="3399" spc="-152">
                <a:solidFill>
                  <a:srgbClr val="EFEFEF"/>
                </a:solidFill>
                <a:latin typeface="Open Sauce Medium"/>
                <a:ea typeface="Open Sauce Medium"/>
                <a:cs typeface="Open Sauce Medium"/>
                <a:sym typeface="Open Sauce Medium"/>
              </a:rPr>
              <a:t>Daniel Gallego</a:t>
            </a:r>
          </a:p>
        </p:txBody>
      </p:sp>
      <p:sp>
        <p:nvSpPr>
          <p:cNvPr name="TextBox 51" id="51"/>
          <p:cNvSpPr txBox="true"/>
          <p:nvPr/>
        </p:nvSpPr>
        <p:spPr>
          <a:xfrm rot="0">
            <a:off x="2202541" y="8157280"/>
            <a:ext cx="4090547" cy="463931"/>
          </a:xfrm>
          <a:prstGeom prst="rect">
            <a:avLst/>
          </a:prstGeom>
        </p:spPr>
        <p:txBody>
          <a:bodyPr anchor="t" rtlCol="false" tIns="0" lIns="0" bIns="0" rIns="0">
            <a:spAutoFit/>
          </a:bodyPr>
          <a:lstStyle/>
          <a:p>
            <a:pPr algn="l">
              <a:lnSpc>
                <a:spcPts val="3501"/>
              </a:lnSpc>
            </a:pPr>
            <a:r>
              <a:rPr lang="en-US" sz="3399" spc="-152" b="true">
                <a:solidFill>
                  <a:srgbClr val="0F042D"/>
                </a:solidFill>
                <a:latin typeface="Open Sauce Medium"/>
                <a:ea typeface="Open Sauce Medium"/>
                <a:cs typeface="Open Sauce Medium"/>
                <a:sym typeface="Open Sauce Medium"/>
              </a:rPr>
              <a:t>Samira Hadid</a:t>
            </a:r>
          </a:p>
        </p:txBody>
      </p:sp>
      <p:sp>
        <p:nvSpPr>
          <p:cNvPr name="TextBox 52" id="52"/>
          <p:cNvSpPr txBox="true"/>
          <p:nvPr/>
        </p:nvSpPr>
        <p:spPr>
          <a:xfrm rot="0">
            <a:off x="12045755" y="8157280"/>
            <a:ext cx="4090547" cy="463931"/>
          </a:xfrm>
          <a:prstGeom prst="rect">
            <a:avLst/>
          </a:prstGeom>
        </p:spPr>
        <p:txBody>
          <a:bodyPr anchor="t" rtlCol="false" tIns="0" lIns="0" bIns="0" rIns="0">
            <a:spAutoFit/>
          </a:bodyPr>
          <a:lstStyle/>
          <a:p>
            <a:pPr algn="r">
              <a:lnSpc>
                <a:spcPts val="3501"/>
              </a:lnSpc>
            </a:pPr>
            <a:r>
              <a:rPr lang="en-US" b="true" sz="3399" spc="-152">
                <a:solidFill>
                  <a:srgbClr val="0F042D"/>
                </a:solidFill>
                <a:latin typeface="Open Sauce Medium"/>
                <a:ea typeface="Open Sauce Medium"/>
                <a:cs typeface="Open Sauce Medium"/>
                <a:sym typeface="Open Sauce Medium"/>
              </a:rPr>
              <a:t>Avery Davis</a:t>
            </a:r>
          </a:p>
        </p:txBody>
      </p:sp>
      <p:sp>
        <p:nvSpPr>
          <p:cNvPr name="TextBox 53" id="53"/>
          <p:cNvSpPr txBox="true"/>
          <p:nvPr/>
        </p:nvSpPr>
        <p:spPr>
          <a:xfrm rot="0">
            <a:off x="7111492" y="8735511"/>
            <a:ext cx="4065016" cy="246380"/>
          </a:xfrm>
          <a:prstGeom prst="rect">
            <a:avLst/>
          </a:prstGeom>
        </p:spPr>
        <p:txBody>
          <a:bodyPr anchor="t" rtlCol="false" tIns="0" lIns="0" bIns="0" rIns="0">
            <a:spAutoFit/>
          </a:bodyPr>
          <a:lstStyle/>
          <a:p>
            <a:pPr algn="ctr" marL="0" indent="0" lvl="0">
              <a:lnSpc>
                <a:spcPts val="2079"/>
              </a:lnSpc>
            </a:pPr>
            <a:r>
              <a:rPr lang="en-US" sz="1599" i="true" spc="-51">
                <a:solidFill>
                  <a:srgbClr val="B8B8B8"/>
                </a:solidFill>
                <a:latin typeface="Body Text Large Italics"/>
                <a:ea typeface="Body Text Large Italics"/>
                <a:cs typeface="Body Text Large Italics"/>
                <a:sym typeface="Body Text Large Italics"/>
              </a:rPr>
              <a:t>CEO</a:t>
            </a:r>
          </a:p>
        </p:txBody>
      </p:sp>
      <p:sp>
        <p:nvSpPr>
          <p:cNvPr name="TextBox 54" id="54"/>
          <p:cNvSpPr txBox="true"/>
          <p:nvPr/>
        </p:nvSpPr>
        <p:spPr>
          <a:xfrm rot="0">
            <a:off x="2215306" y="8735511"/>
            <a:ext cx="4065016" cy="246380"/>
          </a:xfrm>
          <a:prstGeom prst="rect">
            <a:avLst/>
          </a:prstGeom>
        </p:spPr>
        <p:txBody>
          <a:bodyPr anchor="t" rtlCol="false" tIns="0" lIns="0" bIns="0" rIns="0">
            <a:spAutoFit/>
          </a:bodyPr>
          <a:lstStyle/>
          <a:p>
            <a:pPr algn="l" marL="0" indent="0" lvl="0">
              <a:lnSpc>
                <a:spcPts val="2079"/>
              </a:lnSpc>
            </a:pPr>
            <a:r>
              <a:rPr lang="en-US" sz="1599" i="true" spc="-51">
                <a:solidFill>
                  <a:srgbClr val="696969"/>
                </a:solidFill>
                <a:latin typeface="Body Text Large Italics"/>
                <a:ea typeface="Body Text Large Italics"/>
                <a:cs typeface="Body Text Large Italics"/>
                <a:sym typeface="Body Text Large Italics"/>
              </a:rPr>
              <a:t>CTO</a:t>
            </a:r>
          </a:p>
        </p:txBody>
      </p:sp>
      <p:sp>
        <p:nvSpPr>
          <p:cNvPr name="TextBox 55" id="55"/>
          <p:cNvSpPr txBox="true"/>
          <p:nvPr/>
        </p:nvSpPr>
        <p:spPr>
          <a:xfrm rot="0">
            <a:off x="12058520" y="8735511"/>
            <a:ext cx="4065016" cy="246380"/>
          </a:xfrm>
          <a:prstGeom prst="rect">
            <a:avLst/>
          </a:prstGeom>
        </p:spPr>
        <p:txBody>
          <a:bodyPr anchor="t" rtlCol="false" tIns="0" lIns="0" bIns="0" rIns="0">
            <a:spAutoFit/>
          </a:bodyPr>
          <a:lstStyle/>
          <a:p>
            <a:pPr algn="r" marL="0" indent="0" lvl="0">
              <a:lnSpc>
                <a:spcPts val="2079"/>
              </a:lnSpc>
            </a:pPr>
            <a:r>
              <a:rPr lang="en-US" sz="1599" i="true" spc="-51">
                <a:solidFill>
                  <a:srgbClr val="696969"/>
                </a:solidFill>
                <a:latin typeface="Body Text Large Italics"/>
                <a:ea typeface="Body Text Large Italics"/>
                <a:cs typeface="Body Text Large Italics"/>
                <a:sym typeface="Body Text Large Italics"/>
              </a:rPr>
              <a:t>General Manager</a:t>
            </a:r>
          </a:p>
        </p:txBody>
      </p:sp>
      <p:grpSp>
        <p:nvGrpSpPr>
          <p:cNvPr name="Group 56" id="56"/>
          <p:cNvGrpSpPr/>
          <p:nvPr/>
        </p:nvGrpSpPr>
        <p:grpSpPr>
          <a:xfrm rot="0">
            <a:off x="1090400" y="505729"/>
            <a:ext cx="16317690" cy="502851"/>
            <a:chOff x="0" y="0"/>
            <a:chExt cx="21756919" cy="670468"/>
          </a:xfrm>
        </p:grpSpPr>
        <p:grpSp>
          <p:nvGrpSpPr>
            <p:cNvPr name="Group 57" id="57"/>
            <p:cNvGrpSpPr/>
            <p:nvPr/>
          </p:nvGrpSpPr>
          <p:grpSpPr>
            <a:xfrm rot="0">
              <a:off x="17702181" y="0"/>
              <a:ext cx="4054738" cy="670468"/>
              <a:chOff x="0" y="0"/>
              <a:chExt cx="2457754" cy="406400"/>
            </a:xfrm>
          </p:grpSpPr>
          <p:sp>
            <p:nvSpPr>
              <p:cNvPr name="Freeform 58" id="58"/>
              <p:cNvSpPr/>
              <p:nvPr/>
            </p:nvSpPr>
            <p:spPr>
              <a:xfrm flipH="false" flipV="false" rot="0">
                <a:off x="0" y="0"/>
                <a:ext cx="2457754" cy="406400"/>
              </a:xfrm>
              <a:custGeom>
                <a:avLst/>
                <a:gdLst/>
                <a:ahLst/>
                <a:cxnLst/>
                <a:rect r="r" b="b" t="t" l="l"/>
                <a:pathLst>
                  <a:path h="406400" w="2457754">
                    <a:moveTo>
                      <a:pt x="2254554" y="0"/>
                    </a:moveTo>
                    <a:cubicBezTo>
                      <a:pt x="2366778" y="0"/>
                      <a:pt x="2457754" y="90976"/>
                      <a:pt x="2457754" y="203200"/>
                    </a:cubicBezTo>
                    <a:cubicBezTo>
                      <a:pt x="2457754" y="315424"/>
                      <a:pt x="2366778" y="406400"/>
                      <a:pt x="225455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5B449F"/>
                </a:solidFill>
                <a:prstDash val="solid"/>
                <a:miter/>
              </a:ln>
            </p:spPr>
          </p:sp>
          <p:sp>
            <p:nvSpPr>
              <p:cNvPr name="TextBox 59" id="59"/>
              <p:cNvSpPr txBox="true"/>
              <p:nvPr/>
            </p:nvSpPr>
            <p:spPr>
              <a:xfrm>
                <a:off x="0" y="0"/>
                <a:ext cx="2457754" cy="406400"/>
              </a:xfrm>
              <a:prstGeom prst="rect">
                <a:avLst/>
              </a:prstGeom>
            </p:spPr>
            <p:txBody>
              <a:bodyPr anchor="ctr" rtlCol="false" tIns="50800" lIns="50800" bIns="50800" rIns="50800"/>
              <a:lstStyle/>
              <a:p>
                <a:pPr algn="ctr">
                  <a:lnSpc>
                    <a:spcPts val="2686"/>
                  </a:lnSpc>
                </a:pPr>
              </a:p>
            </p:txBody>
          </p:sp>
        </p:grpSp>
        <p:grpSp>
          <p:nvGrpSpPr>
            <p:cNvPr name="Group 60" id="60"/>
            <p:cNvGrpSpPr/>
            <p:nvPr/>
          </p:nvGrpSpPr>
          <p:grpSpPr>
            <a:xfrm rot="0">
              <a:off x="11817827" y="0"/>
              <a:ext cx="5705625" cy="670468"/>
              <a:chOff x="0" y="0"/>
              <a:chExt cx="3458428" cy="406400"/>
            </a:xfrm>
          </p:grpSpPr>
          <p:sp>
            <p:nvSpPr>
              <p:cNvPr name="Freeform 61" id="61"/>
              <p:cNvSpPr/>
              <p:nvPr/>
            </p:nvSpPr>
            <p:spPr>
              <a:xfrm flipH="false" flipV="false" rot="0">
                <a:off x="0" y="0"/>
                <a:ext cx="3458428" cy="406400"/>
              </a:xfrm>
              <a:custGeom>
                <a:avLst/>
                <a:gdLst/>
                <a:ahLst/>
                <a:cxnLst/>
                <a:rect r="r" b="b" t="t" l="l"/>
                <a:pathLst>
                  <a:path h="406400" w="3458428">
                    <a:moveTo>
                      <a:pt x="3255228" y="0"/>
                    </a:moveTo>
                    <a:cubicBezTo>
                      <a:pt x="3367453" y="0"/>
                      <a:pt x="3458428" y="90976"/>
                      <a:pt x="3458428" y="203200"/>
                    </a:cubicBezTo>
                    <a:cubicBezTo>
                      <a:pt x="3458428" y="315424"/>
                      <a:pt x="3367453" y="406400"/>
                      <a:pt x="3255228" y="406400"/>
                    </a:cubicBezTo>
                    <a:lnTo>
                      <a:pt x="203200" y="406400"/>
                    </a:lnTo>
                    <a:cubicBezTo>
                      <a:pt x="90976" y="406400"/>
                      <a:pt x="0" y="315424"/>
                      <a:pt x="0" y="203200"/>
                    </a:cubicBezTo>
                    <a:cubicBezTo>
                      <a:pt x="0" y="90976"/>
                      <a:pt x="90976" y="0"/>
                      <a:pt x="203200" y="0"/>
                    </a:cubicBezTo>
                    <a:close/>
                  </a:path>
                </a:pathLst>
              </a:custGeom>
              <a:solidFill>
                <a:srgbClr val="5B449F"/>
              </a:solidFill>
              <a:ln w="9525" cap="sq">
                <a:solidFill>
                  <a:srgbClr val="5B449F"/>
                </a:solidFill>
                <a:prstDash val="solid"/>
                <a:miter/>
              </a:ln>
            </p:spPr>
          </p:sp>
          <p:sp>
            <p:nvSpPr>
              <p:cNvPr name="TextBox 62" id="62"/>
              <p:cNvSpPr txBox="true"/>
              <p:nvPr/>
            </p:nvSpPr>
            <p:spPr>
              <a:xfrm>
                <a:off x="0" y="0"/>
                <a:ext cx="3458428" cy="406400"/>
              </a:xfrm>
              <a:prstGeom prst="rect">
                <a:avLst/>
              </a:prstGeom>
            </p:spPr>
            <p:txBody>
              <a:bodyPr anchor="ctr" rtlCol="false" tIns="50800" lIns="50800" bIns="50800" rIns="50800"/>
              <a:lstStyle/>
              <a:p>
                <a:pPr algn="ctr">
                  <a:lnSpc>
                    <a:spcPts val="2686"/>
                  </a:lnSpc>
                </a:pPr>
              </a:p>
            </p:txBody>
          </p:sp>
        </p:grpSp>
        <p:grpSp>
          <p:nvGrpSpPr>
            <p:cNvPr name="Group 63" id="63"/>
            <p:cNvGrpSpPr/>
            <p:nvPr/>
          </p:nvGrpSpPr>
          <p:grpSpPr>
            <a:xfrm rot="0">
              <a:off x="7996223" y="0"/>
              <a:ext cx="3643805" cy="670468"/>
              <a:chOff x="0" y="0"/>
              <a:chExt cx="2208669" cy="406400"/>
            </a:xfrm>
          </p:grpSpPr>
          <p:sp>
            <p:nvSpPr>
              <p:cNvPr name="Freeform 64" id="64"/>
              <p:cNvSpPr/>
              <p:nvPr/>
            </p:nvSpPr>
            <p:spPr>
              <a:xfrm flipH="false" flipV="false" rot="0">
                <a:off x="0" y="0"/>
                <a:ext cx="2208669" cy="406400"/>
              </a:xfrm>
              <a:custGeom>
                <a:avLst/>
                <a:gdLst/>
                <a:ahLst/>
                <a:cxnLst/>
                <a:rect r="r" b="b" t="t" l="l"/>
                <a:pathLst>
                  <a:path h="406400" w="2208669">
                    <a:moveTo>
                      <a:pt x="2005469" y="0"/>
                    </a:moveTo>
                    <a:cubicBezTo>
                      <a:pt x="2117693" y="0"/>
                      <a:pt x="2208669" y="90976"/>
                      <a:pt x="2208669" y="203200"/>
                    </a:cubicBezTo>
                    <a:cubicBezTo>
                      <a:pt x="2208669" y="315424"/>
                      <a:pt x="2117693" y="406400"/>
                      <a:pt x="2005469" y="406400"/>
                    </a:cubicBezTo>
                    <a:lnTo>
                      <a:pt x="203200" y="406400"/>
                    </a:lnTo>
                    <a:cubicBezTo>
                      <a:pt x="90976" y="406400"/>
                      <a:pt x="0" y="315424"/>
                      <a:pt x="0" y="203200"/>
                    </a:cubicBezTo>
                    <a:cubicBezTo>
                      <a:pt x="0" y="90976"/>
                      <a:pt x="90976" y="0"/>
                      <a:pt x="203200" y="0"/>
                    </a:cubicBezTo>
                    <a:close/>
                  </a:path>
                </a:pathLst>
              </a:custGeom>
              <a:solidFill>
                <a:srgbClr val="5B449F"/>
              </a:solidFill>
              <a:ln w="9525" cap="sq">
                <a:solidFill>
                  <a:srgbClr val="5B449F"/>
                </a:solidFill>
                <a:prstDash val="solid"/>
                <a:miter/>
              </a:ln>
            </p:spPr>
          </p:sp>
          <p:sp>
            <p:nvSpPr>
              <p:cNvPr name="TextBox 65" id="65"/>
              <p:cNvSpPr txBox="true"/>
              <p:nvPr/>
            </p:nvSpPr>
            <p:spPr>
              <a:xfrm>
                <a:off x="0" y="0"/>
                <a:ext cx="2208669" cy="406400"/>
              </a:xfrm>
              <a:prstGeom prst="rect">
                <a:avLst/>
              </a:prstGeom>
            </p:spPr>
            <p:txBody>
              <a:bodyPr anchor="ctr" rtlCol="false" tIns="50800" lIns="50800" bIns="50800" rIns="50800"/>
              <a:lstStyle/>
              <a:p>
                <a:pPr algn="ctr">
                  <a:lnSpc>
                    <a:spcPts val="2686"/>
                  </a:lnSpc>
                </a:pPr>
              </a:p>
            </p:txBody>
          </p:sp>
        </p:grpSp>
        <p:grpSp>
          <p:nvGrpSpPr>
            <p:cNvPr name="Group 66" id="66"/>
            <p:cNvGrpSpPr/>
            <p:nvPr/>
          </p:nvGrpSpPr>
          <p:grpSpPr>
            <a:xfrm rot="0">
              <a:off x="4755836" y="0"/>
              <a:ext cx="4834506" cy="670468"/>
              <a:chOff x="0" y="0"/>
              <a:chExt cx="2930405" cy="406400"/>
            </a:xfrm>
          </p:grpSpPr>
          <p:sp>
            <p:nvSpPr>
              <p:cNvPr name="Freeform 67" id="67"/>
              <p:cNvSpPr/>
              <p:nvPr/>
            </p:nvSpPr>
            <p:spPr>
              <a:xfrm flipH="false" flipV="false" rot="0">
                <a:off x="0" y="0"/>
                <a:ext cx="2930405" cy="406400"/>
              </a:xfrm>
              <a:custGeom>
                <a:avLst/>
                <a:gdLst/>
                <a:ahLst/>
                <a:cxnLst/>
                <a:rect r="r" b="b" t="t" l="l"/>
                <a:pathLst>
                  <a:path h="406400" w="2930405">
                    <a:moveTo>
                      <a:pt x="2727205" y="0"/>
                    </a:moveTo>
                    <a:cubicBezTo>
                      <a:pt x="2839429" y="0"/>
                      <a:pt x="2930405" y="90976"/>
                      <a:pt x="2930405" y="203200"/>
                    </a:cubicBezTo>
                    <a:cubicBezTo>
                      <a:pt x="2930405" y="315424"/>
                      <a:pt x="2839429" y="406400"/>
                      <a:pt x="272720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5B449F"/>
                </a:solidFill>
                <a:prstDash val="solid"/>
                <a:miter/>
              </a:ln>
            </p:spPr>
          </p:sp>
          <p:sp>
            <p:nvSpPr>
              <p:cNvPr name="TextBox 68" id="68"/>
              <p:cNvSpPr txBox="true"/>
              <p:nvPr/>
            </p:nvSpPr>
            <p:spPr>
              <a:xfrm>
                <a:off x="0" y="0"/>
                <a:ext cx="2930405" cy="406400"/>
              </a:xfrm>
              <a:prstGeom prst="rect">
                <a:avLst/>
              </a:prstGeom>
            </p:spPr>
            <p:txBody>
              <a:bodyPr anchor="ctr" rtlCol="false" tIns="50800" lIns="50800" bIns="50800" rIns="50800"/>
              <a:lstStyle/>
              <a:p>
                <a:pPr algn="ctr">
                  <a:lnSpc>
                    <a:spcPts val="2686"/>
                  </a:lnSpc>
                </a:pPr>
              </a:p>
            </p:txBody>
          </p:sp>
        </p:grpSp>
        <p:sp>
          <p:nvSpPr>
            <p:cNvPr name="Freeform 69" id="69"/>
            <p:cNvSpPr/>
            <p:nvPr/>
          </p:nvSpPr>
          <p:spPr>
            <a:xfrm flipH="false" flipV="false" rot="0">
              <a:off x="0" y="71278"/>
              <a:ext cx="563459" cy="486624"/>
            </a:xfrm>
            <a:custGeom>
              <a:avLst/>
              <a:gdLst/>
              <a:ahLst/>
              <a:cxnLst/>
              <a:rect r="r" b="b" t="t" l="l"/>
              <a:pathLst>
                <a:path h="486624" w="563459">
                  <a:moveTo>
                    <a:pt x="0" y="0"/>
                  </a:moveTo>
                  <a:lnTo>
                    <a:pt x="563459" y="0"/>
                  </a:lnTo>
                  <a:lnTo>
                    <a:pt x="563459" y="486623"/>
                  </a:lnTo>
                  <a:lnTo>
                    <a:pt x="0" y="4866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0" id="70"/>
            <p:cNvSpPr txBox="true"/>
            <p:nvPr/>
          </p:nvSpPr>
          <p:spPr>
            <a:xfrm rot="0">
              <a:off x="875135" y="162909"/>
              <a:ext cx="4982923" cy="370036"/>
            </a:xfrm>
            <a:prstGeom prst="rect">
              <a:avLst/>
            </a:prstGeom>
          </p:spPr>
          <p:txBody>
            <a:bodyPr anchor="t" rtlCol="false" tIns="0" lIns="0" bIns="0" rIns="0">
              <a:spAutoFit/>
            </a:bodyPr>
            <a:lstStyle/>
            <a:p>
              <a:pPr algn="l">
                <a:lnSpc>
                  <a:spcPts val="1935"/>
                </a:lnSpc>
              </a:pPr>
              <a:r>
                <a:rPr lang="en-US" sz="2199" spc="-98">
                  <a:gradFill>
                    <a:gsLst>
                      <a:gs pos="0">
                        <a:srgbClr val="573F9D">
                          <a:alpha val="100000"/>
                        </a:srgbClr>
                      </a:gs>
                      <a:gs pos="50000">
                        <a:srgbClr val="332069">
                          <a:alpha val="100000"/>
                        </a:srgbClr>
                      </a:gs>
                      <a:gs pos="100000">
                        <a:srgbClr val="0F042D">
                          <a:alpha val="100000"/>
                        </a:srgbClr>
                      </a:gs>
                    </a:gsLst>
                    <a:lin ang="2700000"/>
                  </a:gradFill>
                  <a:latin typeface="Body Text Large"/>
                  <a:ea typeface="Body Text Large"/>
                  <a:cs typeface="Body Text Large"/>
                  <a:sym typeface="Body Text Large"/>
                </a:rPr>
                <a:t>SpaceClean AI</a:t>
              </a:r>
            </a:p>
          </p:txBody>
        </p:sp>
        <p:sp>
          <p:nvSpPr>
            <p:cNvPr name="TextBox 71" id="71"/>
            <p:cNvSpPr txBox="true"/>
            <p:nvPr/>
          </p:nvSpPr>
          <p:spPr>
            <a:xfrm rot="0">
              <a:off x="17775071" y="210266"/>
              <a:ext cx="3908959" cy="307086"/>
            </a:xfrm>
            <a:prstGeom prst="rect">
              <a:avLst/>
            </a:prstGeom>
          </p:spPr>
          <p:txBody>
            <a:bodyPr anchor="t" rtlCol="false" tIns="0" lIns="0" bIns="0" rIns="0">
              <a:spAutoFit/>
            </a:bodyPr>
            <a:lstStyle/>
            <a:p>
              <a:pPr algn="ctr">
                <a:lnSpc>
                  <a:spcPts val="1584"/>
                </a:lnSpc>
              </a:pPr>
              <a:r>
                <a:rPr lang="en-US" sz="1800" spc="-81">
                  <a:gradFill>
                    <a:gsLst>
                      <a:gs pos="0">
                        <a:srgbClr val="573F9D">
                          <a:alpha val="100000"/>
                        </a:srgbClr>
                      </a:gs>
                      <a:gs pos="50000">
                        <a:srgbClr val="332069">
                          <a:alpha val="100000"/>
                        </a:srgbClr>
                      </a:gs>
                      <a:gs pos="100000">
                        <a:srgbClr val="0F042D">
                          <a:alpha val="100000"/>
                        </a:srgbClr>
                      </a:gs>
                    </a:gsLst>
                    <a:lin ang="2700000"/>
                  </a:gradFill>
                  <a:latin typeface="Body Text Large"/>
                  <a:ea typeface="Body Text Large"/>
                  <a:cs typeface="Body Text Large"/>
                  <a:sym typeface="Body Text Large"/>
                </a:rPr>
                <a:t>Abdkenova Zhanbota</a:t>
              </a:r>
            </a:p>
          </p:txBody>
        </p:sp>
        <p:sp>
          <p:nvSpPr>
            <p:cNvPr name="TextBox 72" id="72"/>
            <p:cNvSpPr txBox="true"/>
            <p:nvPr/>
          </p:nvSpPr>
          <p:spPr>
            <a:xfrm rot="0">
              <a:off x="4869522" y="225210"/>
              <a:ext cx="3126700" cy="267674"/>
            </a:xfrm>
            <a:prstGeom prst="rect">
              <a:avLst/>
            </a:prstGeom>
          </p:spPr>
          <p:txBody>
            <a:bodyPr anchor="t" rtlCol="false" tIns="0" lIns="0" bIns="0" rIns="0">
              <a:spAutoFit/>
            </a:bodyPr>
            <a:lstStyle/>
            <a:p>
              <a:pPr algn="ctr">
                <a:lnSpc>
                  <a:spcPts val="1408"/>
                </a:lnSpc>
              </a:pPr>
              <a:r>
                <a:rPr lang="en-US" sz="1600" spc="-72">
                  <a:gradFill>
                    <a:gsLst>
                      <a:gs pos="0">
                        <a:srgbClr val="573F9D">
                          <a:alpha val="100000"/>
                        </a:srgbClr>
                      </a:gs>
                      <a:gs pos="50000">
                        <a:srgbClr val="332069">
                          <a:alpha val="100000"/>
                        </a:srgbClr>
                      </a:gs>
                      <a:gs pos="100000">
                        <a:srgbClr val="0F042D">
                          <a:alpha val="100000"/>
                        </a:srgbClr>
                      </a:gs>
                    </a:gsLst>
                    <a:lin ang="2700000"/>
                  </a:gradFill>
                  <a:latin typeface="Body Text Large"/>
                  <a:ea typeface="Body Text Large"/>
                  <a:cs typeface="Body Text Large"/>
                  <a:sym typeface="Body Text Large"/>
                </a:rPr>
                <a:t>Startup Pitch Deck</a:t>
              </a:r>
            </a:p>
          </p:txBody>
        </p:sp>
        <p:sp>
          <p:nvSpPr>
            <p:cNvPr name="TextBox 73" id="73"/>
            <p:cNvSpPr txBox="true"/>
            <p:nvPr/>
          </p:nvSpPr>
          <p:spPr>
            <a:xfrm rot="0">
              <a:off x="8073519" y="210266"/>
              <a:ext cx="3566508" cy="307086"/>
            </a:xfrm>
            <a:prstGeom prst="rect">
              <a:avLst/>
            </a:prstGeom>
          </p:spPr>
          <p:txBody>
            <a:bodyPr anchor="t" rtlCol="false" tIns="0" lIns="0" bIns="0" rIns="0">
              <a:spAutoFit/>
            </a:bodyPr>
            <a:lstStyle/>
            <a:p>
              <a:pPr algn="ctr">
                <a:lnSpc>
                  <a:spcPts val="1584"/>
                </a:lnSpc>
              </a:pPr>
              <a:r>
                <a:rPr lang="en-US" sz="1800" spc="-81">
                  <a:solidFill>
                    <a:srgbClr val="FFFFFF"/>
                  </a:solidFill>
                  <a:latin typeface="Body Text Large"/>
                  <a:ea typeface="Body Text Large"/>
                  <a:cs typeface="Body Text Large"/>
                  <a:sym typeface="Body Text Large"/>
                </a:rPr>
                <a:t>OrbitX</a:t>
              </a:r>
            </a:p>
          </p:txBody>
        </p:sp>
        <p:sp>
          <p:nvSpPr>
            <p:cNvPr name="TextBox 74" id="74"/>
            <p:cNvSpPr txBox="true"/>
            <p:nvPr/>
          </p:nvSpPr>
          <p:spPr>
            <a:xfrm rot="0">
              <a:off x="12716160" y="225859"/>
              <a:ext cx="3908959" cy="307086"/>
            </a:xfrm>
            <a:prstGeom prst="rect">
              <a:avLst/>
            </a:prstGeom>
          </p:spPr>
          <p:txBody>
            <a:bodyPr anchor="t" rtlCol="false" tIns="0" lIns="0" bIns="0" rIns="0">
              <a:spAutoFit/>
            </a:bodyPr>
            <a:lstStyle/>
            <a:p>
              <a:pPr algn="ctr">
                <a:lnSpc>
                  <a:spcPts val="1584"/>
                </a:lnSpc>
              </a:pPr>
              <a:r>
                <a:rPr lang="en-US" sz="1800" spc="-81">
                  <a:solidFill>
                    <a:srgbClr val="FFFFFF"/>
                  </a:solidFill>
                  <a:latin typeface="Body Text Large"/>
                  <a:ea typeface="Body Text Large"/>
                  <a:cs typeface="Body Text Large"/>
                  <a:sym typeface="Body Text Large"/>
                </a:rPr>
                <a:t>Sarsenova Kausar</a:t>
              </a:r>
            </a:p>
          </p:txBody>
        </p:sp>
      </p:gr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F042D"/>
        </a:solidFill>
      </p:bgPr>
    </p:bg>
    <p:spTree>
      <p:nvGrpSpPr>
        <p:cNvPr id="1" name=""/>
        <p:cNvGrpSpPr/>
        <p:nvPr/>
      </p:nvGrpSpPr>
      <p:grpSpPr>
        <a:xfrm>
          <a:off x="0" y="0"/>
          <a:ext cx="0" cy="0"/>
          <a:chOff x="0" y="0"/>
          <a:chExt cx="0" cy="0"/>
        </a:xfrm>
      </p:grpSpPr>
      <p:grpSp>
        <p:nvGrpSpPr>
          <p:cNvPr name="Group 2" id="2"/>
          <p:cNvGrpSpPr/>
          <p:nvPr/>
        </p:nvGrpSpPr>
        <p:grpSpPr>
          <a:xfrm rot="-10800000">
            <a:off x="-193450" y="-924675"/>
            <a:ext cx="18674901" cy="7378284"/>
            <a:chOff x="0" y="0"/>
            <a:chExt cx="24899868" cy="9837711"/>
          </a:xfrm>
        </p:grpSpPr>
        <p:grpSp>
          <p:nvGrpSpPr>
            <p:cNvPr name="Group 3" id="3"/>
            <p:cNvGrpSpPr/>
            <p:nvPr/>
          </p:nvGrpSpPr>
          <p:grpSpPr>
            <a:xfrm rot="0">
              <a:off x="0" y="4427815"/>
              <a:ext cx="3558057" cy="5409897"/>
              <a:chOff x="0" y="0"/>
              <a:chExt cx="812800" cy="1235833"/>
            </a:xfrm>
          </p:grpSpPr>
          <p:sp>
            <p:nvSpPr>
              <p:cNvPr name="Freeform 4" id="4"/>
              <p:cNvSpPr/>
              <p:nvPr/>
            </p:nvSpPr>
            <p:spPr>
              <a:xfrm flipH="false" flipV="false" rot="0">
                <a:off x="0" y="0"/>
                <a:ext cx="812800" cy="1235833"/>
              </a:xfrm>
              <a:custGeom>
                <a:avLst/>
                <a:gdLst/>
                <a:ahLst/>
                <a:cxnLst/>
                <a:rect r="r" b="b" t="t" l="l"/>
                <a:pathLst>
                  <a:path h="1235833" w="812800">
                    <a:moveTo>
                      <a:pt x="0" y="0"/>
                    </a:moveTo>
                    <a:lnTo>
                      <a:pt x="812800" y="0"/>
                    </a:lnTo>
                    <a:lnTo>
                      <a:pt x="812800" y="1235833"/>
                    </a:lnTo>
                    <a:lnTo>
                      <a:pt x="0" y="1235833"/>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5" id="5"/>
              <p:cNvSpPr txBox="true"/>
              <p:nvPr/>
            </p:nvSpPr>
            <p:spPr>
              <a:xfrm>
                <a:off x="0" y="0"/>
                <a:ext cx="812800" cy="1235833"/>
              </a:xfrm>
              <a:prstGeom prst="rect">
                <a:avLst/>
              </a:prstGeom>
            </p:spPr>
            <p:txBody>
              <a:bodyPr anchor="ctr" rtlCol="false" tIns="50800" lIns="50800" bIns="50800" rIns="50800"/>
              <a:lstStyle/>
              <a:p>
                <a:pPr algn="ctr">
                  <a:lnSpc>
                    <a:spcPts val="2686"/>
                  </a:lnSpc>
                </a:pPr>
              </a:p>
            </p:txBody>
          </p:sp>
        </p:grpSp>
        <p:grpSp>
          <p:nvGrpSpPr>
            <p:cNvPr name="Group 6" id="6"/>
            <p:cNvGrpSpPr/>
            <p:nvPr/>
          </p:nvGrpSpPr>
          <p:grpSpPr>
            <a:xfrm rot="0">
              <a:off x="21341811" y="4427815"/>
              <a:ext cx="3558057" cy="5409897"/>
              <a:chOff x="0" y="0"/>
              <a:chExt cx="812800" cy="1235833"/>
            </a:xfrm>
          </p:grpSpPr>
          <p:sp>
            <p:nvSpPr>
              <p:cNvPr name="Freeform 7" id="7"/>
              <p:cNvSpPr/>
              <p:nvPr/>
            </p:nvSpPr>
            <p:spPr>
              <a:xfrm flipH="false" flipV="false" rot="0">
                <a:off x="0" y="0"/>
                <a:ext cx="812800" cy="1235833"/>
              </a:xfrm>
              <a:custGeom>
                <a:avLst/>
                <a:gdLst/>
                <a:ahLst/>
                <a:cxnLst/>
                <a:rect r="r" b="b" t="t" l="l"/>
                <a:pathLst>
                  <a:path h="1235833" w="812800">
                    <a:moveTo>
                      <a:pt x="0" y="0"/>
                    </a:moveTo>
                    <a:lnTo>
                      <a:pt x="812800" y="0"/>
                    </a:lnTo>
                    <a:lnTo>
                      <a:pt x="812800" y="1235833"/>
                    </a:lnTo>
                    <a:lnTo>
                      <a:pt x="0" y="1235833"/>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8" id="8"/>
              <p:cNvSpPr txBox="true"/>
              <p:nvPr/>
            </p:nvSpPr>
            <p:spPr>
              <a:xfrm>
                <a:off x="0" y="0"/>
                <a:ext cx="812800" cy="1235833"/>
              </a:xfrm>
              <a:prstGeom prst="rect">
                <a:avLst/>
              </a:prstGeom>
            </p:spPr>
            <p:txBody>
              <a:bodyPr anchor="ctr" rtlCol="false" tIns="50800" lIns="50800" bIns="50800" rIns="50800"/>
              <a:lstStyle/>
              <a:p>
                <a:pPr algn="ctr">
                  <a:lnSpc>
                    <a:spcPts val="2686"/>
                  </a:lnSpc>
                </a:pPr>
              </a:p>
            </p:txBody>
          </p:sp>
        </p:grpSp>
        <p:grpSp>
          <p:nvGrpSpPr>
            <p:cNvPr name="Group 9" id="9"/>
            <p:cNvGrpSpPr/>
            <p:nvPr/>
          </p:nvGrpSpPr>
          <p:grpSpPr>
            <a:xfrm rot="0">
              <a:off x="3558057" y="3198827"/>
              <a:ext cx="3558057" cy="6638885"/>
              <a:chOff x="0" y="0"/>
              <a:chExt cx="812800" cy="1516582"/>
            </a:xfrm>
          </p:grpSpPr>
          <p:sp>
            <p:nvSpPr>
              <p:cNvPr name="Freeform 10" id="10"/>
              <p:cNvSpPr/>
              <p:nvPr/>
            </p:nvSpPr>
            <p:spPr>
              <a:xfrm flipH="false" flipV="false" rot="0">
                <a:off x="0" y="0"/>
                <a:ext cx="812800" cy="1516582"/>
              </a:xfrm>
              <a:custGeom>
                <a:avLst/>
                <a:gdLst/>
                <a:ahLst/>
                <a:cxnLst/>
                <a:rect r="r" b="b" t="t" l="l"/>
                <a:pathLst>
                  <a:path h="1516582" w="812800">
                    <a:moveTo>
                      <a:pt x="0" y="0"/>
                    </a:moveTo>
                    <a:lnTo>
                      <a:pt x="812800" y="0"/>
                    </a:lnTo>
                    <a:lnTo>
                      <a:pt x="812800" y="1516582"/>
                    </a:lnTo>
                    <a:lnTo>
                      <a:pt x="0" y="1516582"/>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11" id="11"/>
              <p:cNvSpPr txBox="true"/>
              <p:nvPr/>
            </p:nvSpPr>
            <p:spPr>
              <a:xfrm>
                <a:off x="0" y="0"/>
                <a:ext cx="812800" cy="1516582"/>
              </a:xfrm>
              <a:prstGeom prst="rect">
                <a:avLst/>
              </a:prstGeom>
            </p:spPr>
            <p:txBody>
              <a:bodyPr anchor="ctr" rtlCol="false" tIns="50800" lIns="50800" bIns="50800" rIns="50800"/>
              <a:lstStyle/>
              <a:p>
                <a:pPr algn="ctr">
                  <a:lnSpc>
                    <a:spcPts val="2686"/>
                  </a:lnSpc>
                </a:pPr>
              </a:p>
            </p:txBody>
          </p:sp>
        </p:grpSp>
        <p:grpSp>
          <p:nvGrpSpPr>
            <p:cNvPr name="Group 12" id="12"/>
            <p:cNvGrpSpPr/>
            <p:nvPr/>
          </p:nvGrpSpPr>
          <p:grpSpPr>
            <a:xfrm rot="0">
              <a:off x="17783754" y="3198827"/>
              <a:ext cx="3558057" cy="6638885"/>
              <a:chOff x="0" y="0"/>
              <a:chExt cx="812800" cy="1516582"/>
            </a:xfrm>
          </p:grpSpPr>
          <p:sp>
            <p:nvSpPr>
              <p:cNvPr name="Freeform 13" id="13"/>
              <p:cNvSpPr/>
              <p:nvPr/>
            </p:nvSpPr>
            <p:spPr>
              <a:xfrm flipH="false" flipV="false" rot="0">
                <a:off x="0" y="0"/>
                <a:ext cx="812800" cy="1516582"/>
              </a:xfrm>
              <a:custGeom>
                <a:avLst/>
                <a:gdLst/>
                <a:ahLst/>
                <a:cxnLst/>
                <a:rect r="r" b="b" t="t" l="l"/>
                <a:pathLst>
                  <a:path h="1516582" w="812800">
                    <a:moveTo>
                      <a:pt x="0" y="0"/>
                    </a:moveTo>
                    <a:lnTo>
                      <a:pt x="812800" y="0"/>
                    </a:lnTo>
                    <a:lnTo>
                      <a:pt x="812800" y="1516582"/>
                    </a:lnTo>
                    <a:lnTo>
                      <a:pt x="0" y="1516582"/>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14" id="14"/>
              <p:cNvSpPr txBox="true"/>
              <p:nvPr/>
            </p:nvSpPr>
            <p:spPr>
              <a:xfrm>
                <a:off x="0" y="0"/>
                <a:ext cx="812800" cy="1516582"/>
              </a:xfrm>
              <a:prstGeom prst="rect">
                <a:avLst/>
              </a:prstGeom>
            </p:spPr>
            <p:txBody>
              <a:bodyPr anchor="ctr" rtlCol="false" tIns="50800" lIns="50800" bIns="50800" rIns="50800"/>
              <a:lstStyle/>
              <a:p>
                <a:pPr algn="ctr">
                  <a:lnSpc>
                    <a:spcPts val="2686"/>
                  </a:lnSpc>
                </a:pPr>
              </a:p>
            </p:txBody>
          </p:sp>
        </p:grpSp>
        <p:grpSp>
          <p:nvGrpSpPr>
            <p:cNvPr name="Group 15" id="15"/>
            <p:cNvGrpSpPr/>
            <p:nvPr/>
          </p:nvGrpSpPr>
          <p:grpSpPr>
            <a:xfrm rot="0">
              <a:off x="7116114" y="1874177"/>
              <a:ext cx="3558057" cy="7963534"/>
              <a:chOff x="0" y="0"/>
              <a:chExt cx="812800" cy="1819184"/>
            </a:xfrm>
          </p:grpSpPr>
          <p:sp>
            <p:nvSpPr>
              <p:cNvPr name="Freeform 16" id="16"/>
              <p:cNvSpPr/>
              <p:nvPr/>
            </p:nvSpPr>
            <p:spPr>
              <a:xfrm flipH="false" flipV="false" rot="0">
                <a:off x="0" y="0"/>
                <a:ext cx="812800" cy="1819184"/>
              </a:xfrm>
              <a:custGeom>
                <a:avLst/>
                <a:gdLst/>
                <a:ahLst/>
                <a:cxnLst/>
                <a:rect r="r" b="b" t="t" l="l"/>
                <a:pathLst>
                  <a:path h="1819184" w="812800">
                    <a:moveTo>
                      <a:pt x="0" y="0"/>
                    </a:moveTo>
                    <a:lnTo>
                      <a:pt x="812800" y="0"/>
                    </a:lnTo>
                    <a:lnTo>
                      <a:pt x="812800" y="1819184"/>
                    </a:lnTo>
                    <a:lnTo>
                      <a:pt x="0" y="1819184"/>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17" id="17"/>
              <p:cNvSpPr txBox="true"/>
              <p:nvPr/>
            </p:nvSpPr>
            <p:spPr>
              <a:xfrm>
                <a:off x="0" y="0"/>
                <a:ext cx="812800" cy="1819184"/>
              </a:xfrm>
              <a:prstGeom prst="rect">
                <a:avLst/>
              </a:prstGeom>
            </p:spPr>
            <p:txBody>
              <a:bodyPr anchor="ctr" rtlCol="false" tIns="50800" lIns="50800" bIns="50800" rIns="50800"/>
              <a:lstStyle/>
              <a:p>
                <a:pPr algn="ctr">
                  <a:lnSpc>
                    <a:spcPts val="2686"/>
                  </a:lnSpc>
                </a:pPr>
              </a:p>
            </p:txBody>
          </p:sp>
        </p:grpSp>
        <p:grpSp>
          <p:nvGrpSpPr>
            <p:cNvPr name="Group 18" id="18"/>
            <p:cNvGrpSpPr/>
            <p:nvPr/>
          </p:nvGrpSpPr>
          <p:grpSpPr>
            <a:xfrm rot="0">
              <a:off x="14232228" y="1874177"/>
              <a:ext cx="3558057" cy="7963534"/>
              <a:chOff x="0" y="0"/>
              <a:chExt cx="812800" cy="1819184"/>
            </a:xfrm>
          </p:grpSpPr>
          <p:sp>
            <p:nvSpPr>
              <p:cNvPr name="Freeform 19" id="19"/>
              <p:cNvSpPr/>
              <p:nvPr/>
            </p:nvSpPr>
            <p:spPr>
              <a:xfrm flipH="false" flipV="false" rot="0">
                <a:off x="0" y="0"/>
                <a:ext cx="812800" cy="1819184"/>
              </a:xfrm>
              <a:custGeom>
                <a:avLst/>
                <a:gdLst/>
                <a:ahLst/>
                <a:cxnLst/>
                <a:rect r="r" b="b" t="t" l="l"/>
                <a:pathLst>
                  <a:path h="1819184" w="812800">
                    <a:moveTo>
                      <a:pt x="0" y="0"/>
                    </a:moveTo>
                    <a:lnTo>
                      <a:pt x="812800" y="0"/>
                    </a:lnTo>
                    <a:lnTo>
                      <a:pt x="812800" y="1819184"/>
                    </a:lnTo>
                    <a:lnTo>
                      <a:pt x="0" y="1819184"/>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20" id="20"/>
              <p:cNvSpPr txBox="true"/>
              <p:nvPr/>
            </p:nvSpPr>
            <p:spPr>
              <a:xfrm>
                <a:off x="0" y="0"/>
                <a:ext cx="812800" cy="1819184"/>
              </a:xfrm>
              <a:prstGeom prst="rect">
                <a:avLst/>
              </a:prstGeom>
            </p:spPr>
            <p:txBody>
              <a:bodyPr anchor="ctr" rtlCol="false" tIns="50800" lIns="50800" bIns="50800" rIns="50800"/>
              <a:lstStyle/>
              <a:p>
                <a:pPr algn="ctr">
                  <a:lnSpc>
                    <a:spcPts val="2686"/>
                  </a:lnSpc>
                </a:pPr>
              </a:p>
            </p:txBody>
          </p:sp>
        </p:grpSp>
        <p:grpSp>
          <p:nvGrpSpPr>
            <p:cNvPr name="Group 21" id="21"/>
            <p:cNvGrpSpPr/>
            <p:nvPr/>
          </p:nvGrpSpPr>
          <p:grpSpPr>
            <a:xfrm rot="0">
              <a:off x="10674171" y="0"/>
              <a:ext cx="3558057" cy="9837711"/>
              <a:chOff x="0" y="0"/>
              <a:chExt cx="812800" cy="2247320"/>
            </a:xfrm>
          </p:grpSpPr>
          <p:sp>
            <p:nvSpPr>
              <p:cNvPr name="Freeform 22" id="22"/>
              <p:cNvSpPr/>
              <p:nvPr/>
            </p:nvSpPr>
            <p:spPr>
              <a:xfrm flipH="false" flipV="false" rot="0">
                <a:off x="0" y="0"/>
                <a:ext cx="812800" cy="2247320"/>
              </a:xfrm>
              <a:custGeom>
                <a:avLst/>
                <a:gdLst/>
                <a:ahLst/>
                <a:cxnLst/>
                <a:rect r="r" b="b" t="t" l="l"/>
                <a:pathLst>
                  <a:path h="2247320" w="812800">
                    <a:moveTo>
                      <a:pt x="0" y="0"/>
                    </a:moveTo>
                    <a:lnTo>
                      <a:pt x="812800" y="0"/>
                    </a:lnTo>
                    <a:lnTo>
                      <a:pt x="812800" y="2247320"/>
                    </a:lnTo>
                    <a:lnTo>
                      <a:pt x="0" y="2247320"/>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23" id="23"/>
              <p:cNvSpPr txBox="true"/>
              <p:nvPr/>
            </p:nvSpPr>
            <p:spPr>
              <a:xfrm>
                <a:off x="0" y="0"/>
                <a:ext cx="812800" cy="2247320"/>
              </a:xfrm>
              <a:prstGeom prst="rect">
                <a:avLst/>
              </a:prstGeom>
            </p:spPr>
            <p:txBody>
              <a:bodyPr anchor="ctr" rtlCol="false" tIns="50800" lIns="50800" bIns="50800" rIns="50800"/>
              <a:lstStyle/>
              <a:p>
                <a:pPr algn="ctr">
                  <a:lnSpc>
                    <a:spcPts val="2686"/>
                  </a:lnSpc>
                </a:pPr>
              </a:p>
            </p:txBody>
          </p:sp>
        </p:grpSp>
      </p:grpSp>
      <p:grpSp>
        <p:nvGrpSpPr>
          <p:cNvPr name="Group 24" id="24"/>
          <p:cNvGrpSpPr/>
          <p:nvPr/>
        </p:nvGrpSpPr>
        <p:grpSpPr>
          <a:xfrm rot="0">
            <a:off x="14367036" y="505729"/>
            <a:ext cx="3041054" cy="502851"/>
            <a:chOff x="0" y="0"/>
            <a:chExt cx="2457754" cy="406400"/>
          </a:xfrm>
        </p:grpSpPr>
        <p:sp>
          <p:nvSpPr>
            <p:cNvPr name="Freeform 25" id="25"/>
            <p:cNvSpPr/>
            <p:nvPr/>
          </p:nvSpPr>
          <p:spPr>
            <a:xfrm flipH="false" flipV="false" rot="0">
              <a:off x="0" y="0"/>
              <a:ext cx="2457754" cy="406400"/>
            </a:xfrm>
            <a:custGeom>
              <a:avLst/>
              <a:gdLst/>
              <a:ahLst/>
              <a:cxnLst/>
              <a:rect r="r" b="b" t="t" l="l"/>
              <a:pathLst>
                <a:path h="406400" w="2457754">
                  <a:moveTo>
                    <a:pt x="2254554" y="0"/>
                  </a:moveTo>
                  <a:cubicBezTo>
                    <a:pt x="2366778" y="0"/>
                    <a:pt x="2457754" y="90976"/>
                    <a:pt x="2457754" y="203200"/>
                  </a:cubicBezTo>
                  <a:cubicBezTo>
                    <a:pt x="2457754" y="315424"/>
                    <a:pt x="2366778" y="406400"/>
                    <a:pt x="225455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EFEFEF"/>
              </a:solidFill>
              <a:prstDash val="solid"/>
              <a:miter/>
            </a:ln>
          </p:spPr>
        </p:sp>
        <p:sp>
          <p:nvSpPr>
            <p:cNvPr name="TextBox 26" id="26"/>
            <p:cNvSpPr txBox="true"/>
            <p:nvPr/>
          </p:nvSpPr>
          <p:spPr>
            <a:xfrm>
              <a:off x="0" y="0"/>
              <a:ext cx="2457754" cy="406400"/>
            </a:xfrm>
            <a:prstGeom prst="rect">
              <a:avLst/>
            </a:prstGeom>
          </p:spPr>
          <p:txBody>
            <a:bodyPr anchor="ctr" rtlCol="false" tIns="50800" lIns="50800" bIns="50800" rIns="50800"/>
            <a:lstStyle/>
            <a:p>
              <a:pPr algn="ctr">
                <a:lnSpc>
                  <a:spcPts val="2686"/>
                </a:lnSpc>
              </a:pPr>
            </a:p>
          </p:txBody>
        </p:sp>
      </p:grpSp>
      <p:grpSp>
        <p:nvGrpSpPr>
          <p:cNvPr name="Group 27" id="27"/>
          <p:cNvGrpSpPr/>
          <p:nvPr/>
        </p:nvGrpSpPr>
        <p:grpSpPr>
          <a:xfrm rot="0">
            <a:off x="9953770" y="505729"/>
            <a:ext cx="4279219" cy="502851"/>
            <a:chOff x="0" y="0"/>
            <a:chExt cx="3458428" cy="406400"/>
          </a:xfrm>
        </p:grpSpPr>
        <p:sp>
          <p:nvSpPr>
            <p:cNvPr name="Freeform 28" id="28"/>
            <p:cNvSpPr/>
            <p:nvPr/>
          </p:nvSpPr>
          <p:spPr>
            <a:xfrm flipH="false" flipV="false" rot="0">
              <a:off x="0" y="0"/>
              <a:ext cx="3458428" cy="406400"/>
            </a:xfrm>
            <a:custGeom>
              <a:avLst/>
              <a:gdLst/>
              <a:ahLst/>
              <a:cxnLst/>
              <a:rect r="r" b="b" t="t" l="l"/>
              <a:pathLst>
                <a:path h="406400" w="3458428">
                  <a:moveTo>
                    <a:pt x="3255228" y="0"/>
                  </a:moveTo>
                  <a:cubicBezTo>
                    <a:pt x="3367453" y="0"/>
                    <a:pt x="3458428" y="90976"/>
                    <a:pt x="3458428" y="203200"/>
                  </a:cubicBezTo>
                  <a:cubicBezTo>
                    <a:pt x="3458428" y="315424"/>
                    <a:pt x="3367453" y="406400"/>
                    <a:pt x="3255228" y="406400"/>
                  </a:cubicBezTo>
                  <a:lnTo>
                    <a:pt x="203200" y="406400"/>
                  </a:lnTo>
                  <a:cubicBezTo>
                    <a:pt x="90976" y="406400"/>
                    <a:pt x="0" y="315424"/>
                    <a:pt x="0" y="203200"/>
                  </a:cubicBezTo>
                  <a:cubicBezTo>
                    <a:pt x="0" y="90976"/>
                    <a:pt x="90976" y="0"/>
                    <a:pt x="203200" y="0"/>
                  </a:cubicBezTo>
                  <a:close/>
                </a:path>
              </a:pathLst>
            </a:custGeom>
            <a:solidFill>
              <a:srgbClr val="EFEFEF"/>
            </a:solidFill>
            <a:ln w="9525" cap="sq">
              <a:solidFill>
                <a:srgbClr val="EFEFEF"/>
              </a:solidFill>
              <a:prstDash val="solid"/>
              <a:miter/>
            </a:ln>
          </p:spPr>
        </p:sp>
        <p:sp>
          <p:nvSpPr>
            <p:cNvPr name="TextBox 29" id="29"/>
            <p:cNvSpPr txBox="true"/>
            <p:nvPr/>
          </p:nvSpPr>
          <p:spPr>
            <a:xfrm>
              <a:off x="0" y="0"/>
              <a:ext cx="3458428" cy="406400"/>
            </a:xfrm>
            <a:prstGeom prst="rect">
              <a:avLst/>
            </a:prstGeom>
          </p:spPr>
          <p:txBody>
            <a:bodyPr anchor="ctr" rtlCol="false" tIns="50800" lIns="50800" bIns="50800" rIns="50800"/>
            <a:lstStyle/>
            <a:p>
              <a:pPr algn="ctr">
                <a:lnSpc>
                  <a:spcPts val="2686"/>
                </a:lnSpc>
              </a:pPr>
            </a:p>
          </p:txBody>
        </p:sp>
      </p:grpSp>
      <p:grpSp>
        <p:nvGrpSpPr>
          <p:cNvPr name="Group 30" id="30"/>
          <p:cNvGrpSpPr/>
          <p:nvPr/>
        </p:nvGrpSpPr>
        <p:grpSpPr>
          <a:xfrm rot="0">
            <a:off x="7087567" y="505729"/>
            <a:ext cx="2732854" cy="502851"/>
            <a:chOff x="0" y="0"/>
            <a:chExt cx="2208669" cy="406400"/>
          </a:xfrm>
        </p:grpSpPr>
        <p:sp>
          <p:nvSpPr>
            <p:cNvPr name="Freeform 31" id="31"/>
            <p:cNvSpPr/>
            <p:nvPr/>
          </p:nvSpPr>
          <p:spPr>
            <a:xfrm flipH="false" flipV="false" rot="0">
              <a:off x="0" y="0"/>
              <a:ext cx="2208669" cy="406400"/>
            </a:xfrm>
            <a:custGeom>
              <a:avLst/>
              <a:gdLst/>
              <a:ahLst/>
              <a:cxnLst/>
              <a:rect r="r" b="b" t="t" l="l"/>
              <a:pathLst>
                <a:path h="406400" w="2208669">
                  <a:moveTo>
                    <a:pt x="2005469" y="0"/>
                  </a:moveTo>
                  <a:cubicBezTo>
                    <a:pt x="2117693" y="0"/>
                    <a:pt x="2208669" y="90976"/>
                    <a:pt x="2208669" y="203200"/>
                  </a:cubicBezTo>
                  <a:cubicBezTo>
                    <a:pt x="2208669" y="315424"/>
                    <a:pt x="2117693" y="406400"/>
                    <a:pt x="2005469" y="406400"/>
                  </a:cubicBezTo>
                  <a:lnTo>
                    <a:pt x="203200" y="406400"/>
                  </a:lnTo>
                  <a:cubicBezTo>
                    <a:pt x="90976" y="406400"/>
                    <a:pt x="0" y="315424"/>
                    <a:pt x="0" y="203200"/>
                  </a:cubicBezTo>
                  <a:cubicBezTo>
                    <a:pt x="0" y="90976"/>
                    <a:pt x="90976" y="0"/>
                    <a:pt x="203200" y="0"/>
                  </a:cubicBezTo>
                  <a:close/>
                </a:path>
              </a:pathLst>
            </a:custGeom>
            <a:solidFill>
              <a:srgbClr val="EFEFEF"/>
            </a:solidFill>
            <a:ln w="9525" cap="sq">
              <a:solidFill>
                <a:srgbClr val="EFEFEF"/>
              </a:solidFill>
              <a:prstDash val="solid"/>
              <a:miter/>
            </a:ln>
          </p:spPr>
        </p:sp>
        <p:sp>
          <p:nvSpPr>
            <p:cNvPr name="TextBox 32" id="32"/>
            <p:cNvSpPr txBox="true"/>
            <p:nvPr/>
          </p:nvSpPr>
          <p:spPr>
            <a:xfrm>
              <a:off x="0" y="0"/>
              <a:ext cx="2208669" cy="406400"/>
            </a:xfrm>
            <a:prstGeom prst="rect">
              <a:avLst/>
            </a:prstGeom>
          </p:spPr>
          <p:txBody>
            <a:bodyPr anchor="ctr" rtlCol="false" tIns="50800" lIns="50800" bIns="50800" rIns="50800"/>
            <a:lstStyle/>
            <a:p>
              <a:pPr algn="ctr">
                <a:lnSpc>
                  <a:spcPts val="2686"/>
                </a:lnSpc>
              </a:pPr>
            </a:p>
          </p:txBody>
        </p:sp>
      </p:grpSp>
      <p:grpSp>
        <p:nvGrpSpPr>
          <p:cNvPr name="Group 33" id="33"/>
          <p:cNvGrpSpPr/>
          <p:nvPr/>
        </p:nvGrpSpPr>
        <p:grpSpPr>
          <a:xfrm rot="0">
            <a:off x="4657277" y="505729"/>
            <a:ext cx="3625880" cy="502851"/>
            <a:chOff x="0" y="0"/>
            <a:chExt cx="2930405" cy="406400"/>
          </a:xfrm>
        </p:grpSpPr>
        <p:sp>
          <p:nvSpPr>
            <p:cNvPr name="Freeform 34" id="34"/>
            <p:cNvSpPr/>
            <p:nvPr/>
          </p:nvSpPr>
          <p:spPr>
            <a:xfrm flipH="false" flipV="false" rot="0">
              <a:off x="0" y="0"/>
              <a:ext cx="2930405" cy="406400"/>
            </a:xfrm>
            <a:custGeom>
              <a:avLst/>
              <a:gdLst/>
              <a:ahLst/>
              <a:cxnLst/>
              <a:rect r="r" b="b" t="t" l="l"/>
              <a:pathLst>
                <a:path h="406400" w="2930405">
                  <a:moveTo>
                    <a:pt x="2727205" y="0"/>
                  </a:moveTo>
                  <a:cubicBezTo>
                    <a:pt x="2839429" y="0"/>
                    <a:pt x="2930405" y="90976"/>
                    <a:pt x="2930405" y="203200"/>
                  </a:cubicBezTo>
                  <a:cubicBezTo>
                    <a:pt x="2930405" y="315424"/>
                    <a:pt x="2839429" y="406400"/>
                    <a:pt x="272720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EFEFEF"/>
              </a:solidFill>
              <a:prstDash val="solid"/>
              <a:miter/>
            </a:ln>
          </p:spPr>
        </p:sp>
        <p:sp>
          <p:nvSpPr>
            <p:cNvPr name="TextBox 35" id="35"/>
            <p:cNvSpPr txBox="true"/>
            <p:nvPr/>
          </p:nvSpPr>
          <p:spPr>
            <a:xfrm>
              <a:off x="0" y="0"/>
              <a:ext cx="2930405" cy="406400"/>
            </a:xfrm>
            <a:prstGeom prst="rect">
              <a:avLst/>
            </a:prstGeom>
          </p:spPr>
          <p:txBody>
            <a:bodyPr anchor="ctr" rtlCol="false" tIns="50800" lIns="50800" bIns="50800" rIns="50800"/>
            <a:lstStyle/>
            <a:p>
              <a:pPr algn="ctr">
                <a:lnSpc>
                  <a:spcPts val="2686"/>
                </a:lnSpc>
              </a:pPr>
            </a:p>
          </p:txBody>
        </p:sp>
      </p:grpSp>
      <p:sp>
        <p:nvSpPr>
          <p:cNvPr name="Freeform 36" id="36"/>
          <p:cNvSpPr/>
          <p:nvPr/>
        </p:nvSpPr>
        <p:spPr>
          <a:xfrm flipH="false" flipV="false" rot="0">
            <a:off x="1090400" y="559187"/>
            <a:ext cx="422594" cy="364968"/>
          </a:xfrm>
          <a:custGeom>
            <a:avLst/>
            <a:gdLst/>
            <a:ahLst/>
            <a:cxnLst/>
            <a:rect r="r" b="b" t="t" l="l"/>
            <a:pathLst>
              <a:path h="364968" w="422594">
                <a:moveTo>
                  <a:pt x="0" y="0"/>
                </a:moveTo>
                <a:lnTo>
                  <a:pt x="422594" y="0"/>
                </a:lnTo>
                <a:lnTo>
                  <a:pt x="422594" y="364968"/>
                </a:lnTo>
                <a:lnTo>
                  <a:pt x="0" y="364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7" id="37"/>
          <p:cNvGrpSpPr/>
          <p:nvPr/>
        </p:nvGrpSpPr>
        <p:grpSpPr>
          <a:xfrm rot="0">
            <a:off x="1130178" y="2035995"/>
            <a:ext cx="4970337" cy="7081084"/>
            <a:chOff x="0" y="0"/>
            <a:chExt cx="531652" cy="757427"/>
          </a:xfrm>
        </p:grpSpPr>
        <p:sp>
          <p:nvSpPr>
            <p:cNvPr name="Freeform 38" id="38"/>
            <p:cNvSpPr/>
            <p:nvPr/>
          </p:nvSpPr>
          <p:spPr>
            <a:xfrm flipH="false" flipV="false" rot="0">
              <a:off x="0" y="0"/>
              <a:ext cx="531652" cy="757427"/>
            </a:xfrm>
            <a:custGeom>
              <a:avLst/>
              <a:gdLst/>
              <a:ahLst/>
              <a:cxnLst/>
              <a:rect r="r" b="b" t="t" l="l"/>
              <a:pathLst>
                <a:path h="757427" w="531652">
                  <a:moveTo>
                    <a:pt x="56074" y="0"/>
                  </a:moveTo>
                  <a:lnTo>
                    <a:pt x="475577" y="0"/>
                  </a:lnTo>
                  <a:cubicBezTo>
                    <a:pt x="490449" y="0"/>
                    <a:pt x="504712" y="5908"/>
                    <a:pt x="515228" y="16424"/>
                  </a:cubicBezTo>
                  <a:cubicBezTo>
                    <a:pt x="525744" y="26940"/>
                    <a:pt x="531652" y="41203"/>
                    <a:pt x="531652" y="56074"/>
                  </a:cubicBezTo>
                  <a:lnTo>
                    <a:pt x="531652" y="701353"/>
                  </a:lnTo>
                  <a:cubicBezTo>
                    <a:pt x="531652" y="732322"/>
                    <a:pt x="506546" y="757427"/>
                    <a:pt x="475577" y="757427"/>
                  </a:cubicBezTo>
                  <a:lnTo>
                    <a:pt x="56074" y="757427"/>
                  </a:lnTo>
                  <a:cubicBezTo>
                    <a:pt x="25105" y="757427"/>
                    <a:pt x="0" y="732322"/>
                    <a:pt x="0" y="701353"/>
                  </a:cubicBezTo>
                  <a:lnTo>
                    <a:pt x="0" y="56074"/>
                  </a:lnTo>
                  <a:cubicBezTo>
                    <a:pt x="0" y="25105"/>
                    <a:pt x="25105" y="0"/>
                    <a:pt x="56074" y="0"/>
                  </a:cubicBezTo>
                  <a:close/>
                </a:path>
              </a:pathLst>
            </a:custGeom>
            <a:blipFill>
              <a:blip r:embed="rId4"/>
              <a:stretch>
                <a:fillRect l="-13219" t="0" r="-13219" b="0"/>
              </a:stretch>
            </a:blipFill>
            <a:ln w="9525" cap="rnd">
              <a:solidFill>
                <a:srgbClr val="EFEFEF"/>
              </a:solidFill>
              <a:prstDash val="solid"/>
              <a:round/>
            </a:ln>
          </p:spPr>
        </p:sp>
      </p:grpSp>
      <p:grpSp>
        <p:nvGrpSpPr>
          <p:cNvPr name="Group 39" id="39"/>
          <p:cNvGrpSpPr/>
          <p:nvPr/>
        </p:nvGrpSpPr>
        <p:grpSpPr>
          <a:xfrm rot="0">
            <a:off x="12865907" y="6070756"/>
            <a:ext cx="4941681" cy="2344889"/>
            <a:chOff x="0" y="0"/>
            <a:chExt cx="1301513" cy="617584"/>
          </a:xfrm>
        </p:grpSpPr>
        <p:sp>
          <p:nvSpPr>
            <p:cNvPr name="Freeform 40" id="40"/>
            <p:cNvSpPr/>
            <p:nvPr/>
          </p:nvSpPr>
          <p:spPr>
            <a:xfrm flipH="false" flipV="false" rot="0">
              <a:off x="0" y="0"/>
              <a:ext cx="1301513" cy="617584"/>
            </a:xfrm>
            <a:custGeom>
              <a:avLst/>
              <a:gdLst/>
              <a:ahLst/>
              <a:cxnLst/>
              <a:rect r="r" b="b" t="t" l="l"/>
              <a:pathLst>
                <a:path h="617584" w="1301513">
                  <a:moveTo>
                    <a:pt x="56400" y="0"/>
                  </a:moveTo>
                  <a:lnTo>
                    <a:pt x="1245113" y="0"/>
                  </a:lnTo>
                  <a:cubicBezTo>
                    <a:pt x="1276262" y="0"/>
                    <a:pt x="1301513" y="25251"/>
                    <a:pt x="1301513" y="56400"/>
                  </a:cubicBezTo>
                  <a:lnTo>
                    <a:pt x="1301513" y="561184"/>
                  </a:lnTo>
                  <a:cubicBezTo>
                    <a:pt x="1301513" y="592333"/>
                    <a:pt x="1276262" y="617584"/>
                    <a:pt x="1245113" y="617584"/>
                  </a:cubicBezTo>
                  <a:lnTo>
                    <a:pt x="56400" y="617584"/>
                  </a:lnTo>
                  <a:cubicBezTo>
                    <a:pt x="25251" y="617584"/>
                    <a:pt x="0" y="592333"/>
                    <a:pt x="0" y="561184"/>
                  </a:cubicBezTo>
                  <a:lnTo>
                    <a:pt x="0" y="56400"/>
                  </a:lnTo>
                  <a:cubicBezTo>
                    <a:pt x="0" y="25251"/>
                    <a:pt x="25251" y="0"/>
                    <a:pt x="56400" y="0"/>
                  </a:cubicBezTo>
                  <a:close/>
                </a:path>
              </a:pathLst>
            </a:custGeom>
            <a:gradFill rotWithShape="true">
              <a:gsLst>
                <a:gs pos="0">
                  <a:srgbClr val="573F9D">
                    <a:alpha val="100000"/>
                  </a:srgbClr>
                </a:gs>
                <a:gs pos="50000">
                  <a:srgbClr val="332069">
                    <a:alpha val="100000"/>
                  </a:srgbClr>
                </a:gs>
                <a:gs pos="100000">
                  <a:srgbClr val="0F042D">
                    <a:alpha val="100000"/>
                  </a:srgbClr>
                </a:gs>
              </a:gsLst>
              <a:lin ang="2700000"/>
            </a:gradFill>
            <a:ln w="19050" cap="rnd">
              <a:solidFill>
                <a:srgbClr val="EFEFEF"/>
              </a:solidFill>
              <a:prstDash val="solid"/>
              <a:round/>
            </a:ln>
          </p:spPr>
        </p:sp>
        <p:sp>
          <p:nvSpPr>
            <p:cNvPr name="TextBox 41" id="41"/>
            <p:cNvSpPr txBox="true"/>
            <p:nvPr/>
          </p:nvSpPr>
          <p:spPr>
            <a:xfrm>
              <a:off x="0" y="0"/>
              <a:ext cx="1301513" cy="617584"/>
            </a:xfrm>
            <a:prstGeom prst="rect">
              <a:avLst/>
            </a:prstGeom>
          </p:spPr>
          <p:txBody>
            <a:bodyPr anchor="ctr" rtlCol="false" tIns="50800" lIns="50800" bIns="50800" rIns="50800"/>
            <a:lstStyle/>
            <a:p>
              <a:pPr algn="ctr">
                <a:lnSpc>
                  <a:spcPts val="2686"/>
                </a:lnSpc>
              </a:pPr>
            </a:p>
          </p:txBody>
        </p:sp>
      </p:grpSp>
      <p:grpSp>
        <p:nvGrpSpPr>
          <p:cNvPr name="Group 42" id="42"/>
          <p:cNvGrpSpPr/>
          <p:nvPr/>
        </p:nvGrpSpPr>
        <p:grpSpPr>
          <a:xfrm rot="0">
            <a:off x="12865907" y="2668622"/>
            <a:ext cx="4796407" cy="2344889"/>
            <a:chOff x="0" y="0"/>
            <a:chExt cx="1263251" cy="617584"/>
          </a:xfrm>
        </p:grpSpPr>
        <p:sp>
          <p:nvSpPr>
            <p:cNvPr name="Freeform 43" id="43"/>
            <p:cNvSpPr/>
            <p:nvPr/>
          </p:nvSpPr>
          <p:spPr>
            <a:xfrm flipH="false" flipV="false" rot="0">
              <a:off x="0" y="0"/>
              <a:ext cx="1263251" cy="617584"/>
            </a:xfrm>
            <a:custGeom>
              <a:avLst/>
              <a:gdLst/>
              <a:ahLst/>
              <a:cxnLst/>
              <a:rect r="r" b="b" t="t" l="l"/>
              <a:pathLst>
                <a:path h="617584" w="1263251">
                  <a:moveTo>
                    <a:pt x="58108" y="0"/>
                  </a:moveTo>
                  <a:lnTo>
                    <a:pt x="1205143" y="0"/>
                  </a:lnTo>
                  <a:cubicBezTo>
                    <a:pt x="1237236" y="0"/>
                    <a:pt x="1263251" y="26016"/>
                    <a:pt x="1263251" y="58108"/>
                  </a:cubicBezTo>
                  <a:lnTo>
                    <a:pt x="1263251" y="559476"/>
                  </a:lnTo>
                  <a:cubicBezTo>
                    <a:pt x="1263251" y="574887"/>
                    <a:pt x="1257129" y="589667"/>
                    <a:pt x="1246232" y="600564"/>
                  </a:cubicBezTo>
                  <a:cubicBezTo>
                    <a:pt x="1235335" y="611462"/>
                    <a:pt x="1220555" y="617584"/>
                    <a:pt x="1205143" y="617584"/>
                  </a:cubicBezTo>
                  <a:lnTo>
                    <a:pt x="58108" y="617584"/>
                  </a:lnTo>
                  <a:cubicBezTo>
                    <a:pt x="26016" y="617584"/>
                    <a:pt x="0" y="591568"/>
                    <a:pt x="0" y="559476"/>
                  </a:cubicBezTo>
                  <a:lnTo>
                    <a:pt x="0" y="58108"/>
                  </a:lnTo>
                  <a:cubicBezTo>
                    <a:pt x="0" y="26016"/>
                    <a:pt x="26016" y="0"/>
                    <a:pt x="58108" y="0"/>
                  </a:cubicBezTo>
                  <a:close/>
                </a:path>
              </a:pathLst>
            </a:custGeom>
            <a:gradFill rotWithShape="true">
              <a:gsLst>
                <a:gs pos="0">
                  <a:srgbClr val="573F9D">
                    <a:alpha val="100000"/>
                  </a:srgbClr>
                </a:gs>
                <a:gs pos="50000">
                  <a:srgbClr val="332069">
                    <a:alpha val="100000"/>
                  </a:srgbClr>
                </a:gs>
                <a:gs pos="100000">
                  <a:srgbClr val="0F042D">
                    <a:alpha val="100000"/>
                  </a:srgbClr>
                </a:gs>
              </a:gsLst>
              <a:lin ang="2700000"/>
            </a:gradFill>
            <a:ln w="19050" cap="rnd">
              <a:solidFill>
                <a:srgbClr val="EFEFEF"/>
              </a:solidFill>
              <a:prstDash val="solid"/>
              <a:round/>
            </a:ln>
          </p:spPr>
        </p:sp>
        <p:sp>
          <p:nvSpPr>
            <p:cNvPr name="TextBox 44" id="44"/>
            <p:cNvSpPr txBox="true"/>
            <p:nvPr/>
          </p:nvSpPr>
          <p:spPr>
            <a:xfrm>
              <a:off x="0" y="0"/>
              <a:ext cx="1263251" cy="617584"/>
            </a:xfrm>
            <a:prstGeom prst="rect">
              <a:avLst/>
            </a:prstGeom>
          </p:spPr>
          <p:txBody>
            <a:bodyPr anchor="ctr" rtlCol="false" tIns="50800" lIns="50800" bIns="50800" rIns="50800"/>
            <a:lstStyle/>
            <a:p>
              <a:pPr algn="ctr">
                <a:lnSpc>
                  <a:spcPts val="2686"/>
                </a:lnSpc>
              </a:pPr>
            </a:p>
          </p:txBody>
        </p:sp>
      </p:grpSp>
      <p:grpSp>
        <p:nvGrpSpPr>
          <p:cNvPr name="Group 45" id="45"/>
          <p:cNvGrpSpPr/>
          <p:nvPr/>
        </p:nvGrpSpPr>
        <p:grpSpPr>
          <a:xfrm rot="0">
            <a:off x="7012371" y="6070756"/>
            <a:ext cx="4941681" cy="2344889"/>
            <a:chOff x="0" y="0"/>
            <a:chExt cx="1301513" cy="617584"/>
          </a:xfrm>
        </p:grpSpPr>
        <p:sp>
          <p:nvSpPr>
            <p:cNvPr name="Freeform 46" id="46"/>
            <p:cNvSpPr/>
            <p:nvPr/>
          </p:nvSpPr>
          <p:spPr>
            <a:xfrm flipH="false" flipV="false" rot="0">
              <a:off x="0" y="0"/>
              <a:ext cx="1301513" cy="617584"/>
            </a:xfrm>
            <a:custGeom>
              <a:avLst/>
              <a:gdLst/>
              <a:ahLst/>
              <a:cxnLst/>
              <a:rect r="r" b="b" t="t" l="l"/>
              <a:pathLst>
                <a:path h="617584" w="1301513">
                  <a:moveTo>
                    <a:pt x="56400" y="0"/>
                  </a:moveTo>
                  <a:lnTo>
                    <a:pt x="1245113" y="0"/>
                  </a:lnTo>
                  <a:cubicBezTo>
                    <a:pt x="1276262" y="0"/>
                    <a:pt x="1301513" y="25251"/>
                    <a:pt x="1301513" y="56400"/>
                  </a:cubicBezTo>
                  <a:lnTo>
                    <a:pt x="1301513" y="561184"/>
                  </a:lnTo>
                  <a:cubicBezTo>
                    <a:pt x="1301513" y="592333"/>
                    <a:pt x="1276262" y="617584"/>
                    <a:pt x="1245113" y="617584"/>
                  </a:cubicBezTo>
                  <a:lnTo>
                    <a:pt x="56400" y="617584"/>
                  </a:lnTo>
                  <a:cubicBezTo>
                    <a:pt x="25251" y="617584"/>
                    <a:pt x="0" y="592333"/>
                    <a:pt x="0" y="561184"/>
                  </a:cubicBezTo>
                  <a:lnTo>
                    <a:pt x="0" y="56400"/>
                  </a:lnTo>
                  <a:cubicBezTo>
                    <a:pt x="0" y="25251"/>
                    <a:pt x="25251" y="0"/>
                    <a:pt x="56400" y="0"/>
                  </a:cubicBezTo>
                  <a:close/>
                </a:path>
              </a:pathLst>
            </a:custGeom>
            <a:gradFill rotWithShape="true">
              <a:gsLst>
                <a:gs pos="0">
                  <a:srgbClr val="573F9D">
                    <a:alpha val="100000"/>
                  </a:srgbClr>
                </a:gs>
                <a:gs pos="50000">
                  <a:srgbClr val="332069">
                    <a:alpha val="100000"/>
                  </a:srgbClr>
                </a:gs>
                <a:gs pos="100000">
                  <a:srgbClr val="0F042D">
                    <a:alpha val="100000"/>
                  </a:srgbClr>
                </a:gs>
              </a:gsLst>
              <a:lin ang="2700000"/>
            </a:gradFill>
            <a:ln w="19050" cap="rnd">
              <a:solidFill>
                <a:srgbClr val="EFEFEF"/>
              </a:solidFill>
              <a:prstDash val="solid"/>
              <a:round/>
            </a:ln>
          </p:spPr>
        </p:sp>
        <p:sp>
          <p:nvSpPr>
            <p:cNvPr name="TextBox 47" id="47"/>
            <p:cNvSpPr txBox="true"/>
            <p:nvPr/>
          </p:nvSpPr>
          <p:spPr>
            <a:xfrm>
              <a:off x="0" y="0"/>
              <a:ext cx="1301513" cy="617584"/>
            </a:xfrm>
            <a:prstGeom prst="rect">
              <a:avLst/>
            </a:prstGeom>
          </p:spPr>
          <p:txBody>
            <a:bodyPr anchor="ctr" rtlCol="false" tIns="50800" lIns="50800" bIns="50800" rIns="50800"/>
            <a:lstStyle/>
            <a:p>
              <a:pPr algn="ctr">
                <a:lnSpc>
                  <a:spcPts val="2686"/>
                </a:lnSpc>
              </a:pPr>
            </a:p>
          </p:txBody>
        </p:sp>
      </p:grpSp>
      <p:grpSp>
        <p:nvGrpSpPr>
          <p:cNvPr name="Group 48" id="48"/>
          <p:cNvGrpSpPr/>
          <p:nvPr/>
        </p:nvGrpSpPr>
        <p:grpSpPr>
          <a:xfrm rot="0">
            <a:off x="6983715" y="2206467"/>
            <a:ext cx="4970337" cy="3269198"/>
            <a:chOff x="0" y="0"/>
            <a:chExt cx="531652" cy="349689"/>
          </a:xfrm>
        </p:grpSpPr>
        <p:sp>
          <p:nvSpPr>
            <p:cNvPr name="Freeform 49" id="49"/>
            <p:cNvSpPr/>
            <p:nvPr/>
          </p:nvSpPr>
          <p:spPr>
            <a:xfrm flipH="false" flipV="false" rot="0">
              <a:off x="0" y="0"/>
              <a:ext cx="531652" cy="349689"/>
            </a:xfrm>
            <a:custGeom>
              <a:avLst/>
              <a:gdLst/>
              <a:ahLst/>
              <a:cxnLst/>
              <a:rect r="r" b="b" t="t" l="l"/>
              <a:pathLst>
                <a:path h="349689" w="531652">
                  <a:moveTo>
                    <a:pt x="56074" y="0"/>
                  </a:moveTo>
                  <a:lnTo>
                    <a:pt x="475577" y="0"/>
                  </a:lnTo>
                  <a:cubicBezTo>
                    <a:pt x="490449" y="0"/>
                    <a:pt x="504712" y="5908"/>
                    <a:pt x="515228" y="16424"/>
                  </a:cubicBezTo>
                  <a:cubicBezTo>
                    <a:pt x="525744" y="26940"/>
                    <a:pt x="531652" y="41203"/>
                    <a:pt x="531652" y="56074"/>
                  </a:cubicBezTo>
                  <a:lnTo>
                    <a:pt x="531652" y="293615"/>
                  </a:lnTo>
                  <a:cubicBezTo>
                    <a:pt x="531652" y="324584"/>
                    <a:pt x="506546" y="349689"/>
                    <a:pt x="475577" y="349689"/>
                  </a:cubicBezTo>
                  <a:lnTo>
                    <a:pt x="56074" y="349689"/>
                  </a:lnTo>
                  <a:cubicBezTo>
                    <a:pt x="25105" y="349689"/>
                    <a:pt x="0" y="324584"/>
                    <a:pt x="0" y="293615"/>
                  </a:cubicBezTo>
                  <a:lnTo>
                    <a:pt x="0" y="56074"/>
                  </a:lnTo>
                  <a:cubicBezTo>
                    <a:pt x="0" y="25105"/>
                    <a:pt x="25105" y="0"/>
                    <a:pt x="56074" y="0"/>
                  </a:cubicBezTo>
                  <a:close/>
                </a:path>
              </a:pathLst>
            </a:custGeom>
            <a:blipFill>
              <a:blip r:embed="rId5"/>
              <a:stretch>
                <a:fillRect l="-27839" t="0" r="-27839" b="0"/>
              </a:stretch>
            </a:blipFill>
            <a:ln w="9525" cap="rnd">
              <a:solidFill>
                <a:srgbClr val="EFEFEF"/>
              </a:solidFill>
              <a:prstDash val="solid"/>
              <a:round/>
            </a:ln>
          </p:spPr>
        </p:sp>
      </p:grpSp>
      <p:sp>
        <p:nvSpPr>
          <p:cNvPr name="TextBox 50" id="50"/>
          <p:cNvSpPr txBox="true"/>
          <p:nvPr/>
        </p:nvSpPr>
        <p:spPr>
          <a:xfrm rot="0">
            <a:off x="1746751" y="644579"/>
            <a:ext cx="3737193" cy="260858"/>
          </a:xfrm>
          <a:prstGeom prst="rect">
            <a:avLst/>
          </a:prstGeom>
        </p:spPr>
        <p:txBody>
          <a:bodyPr anchor="t" rtlCol="false" tIns="0" lIns="0" bIns="0" rIns="0">
            <a:spAutoFit/>
          </a:bodyPr>
          <a:lstStyle/>
          <a:p>
            <a:pPr algn="l">
              <a:lnSpc>
                <a:spcPts val="1935"/>
              </a:lnSpc>
            </a:pPr>
            <a:r>
              <a:rPr lang="en-US" sz="2199" spc="-98">
                <a:solidFill>
                  <a:srgbClr val="EFEFEF"/>
                </a:solidFill>
                <a:latin typeface="Body Text Large"/>
                <a:ea typeface="Body Text Large"/>
                <a:cs typeface="Body Text Large"/>
                <a:sym typeface="Body Text Large"/>
              </a:rPr>
              <a:t>SpaceClean AI</a:t>
            </a:r>
          </a:p>
        </p:txBody>
      </p:sp>
      <p:sp>
        <p:nvSpPr>
          <p:cNvPr name="TextBox 51" id="51"/>
          <p:cNvSpPr txBox="true"/>
          <p:nvPr/>
        </p:nvSpPr>
        <p:spPr>
          <a:xfrm rot="0">
            <a:off x="14421703" y="677716"/>
            <a:ext cx="2931719" cy="216027"/>
          </a:xfrm>
          <a:prstGeom prst="rect">
            <a:avLst/>
          </a:prstGeom>
        </p:spPr>
        <p:txBody>
          <a:bodyPr anchor="t" rtlCol="false" tIns="0" lIns="0" bIns="0" rIns="0">
            <a:spAutoFit/>
          </a:bodyPr>
          <a:lstStyle/>
          <a:p>
            <a:pPr algn="ctr">
              <a:lnSpc>
                <a:spcPts val="1584"/>
              </a:lnSpc>
            </a:pPr>
            <a:r>
              <a:rPr lang="en-US" sz="1800" spc="-81">
                <a:solidFill>
                  <a:srgbClr val="EFEFEF"/>
                </a:solidFill>
                <a:latin typeface="Body Text Large"/>
                <a:ea typeface="Body Text Large"/>
                <a:cs typeface="Body Text Large"/>
                <a:sym typeface="Body Text Large"/>
              </a:rPr>
              <a:t>Abdkenova Zhanbota</a:t>
            </a:r>
          </a:p>
        </p:txBody>
      </p:sp>
      <p:sp>
        <p:nvSpPr>
          <p:cNvPr name="TextBox 52" id="52"/>
          <p:cNvSpPr txBox="true"/>
          <p:nvPr/>
        </p:nvSpPr>
        <p:spPr>
          <a:xfrm rot="0">
            <a:off x="4742541" y="686542"/>
            <a:ext cx="2345025" cy="188849"/>
          </a:xfrm>
          <a:prstGeom prst="rect">
            <a:avLst/>
          </a:prstGeom>
        </p:spPr>
        <p:txBody>
          <a:bodyPr anchor="t" rtlCol="false" tIns="0" lIns="0" bIns="0" rIns="0">
            <a:spAutoFit/>
          </a:bodyPr>
          <a:lstStyle/>
          <a:p>
            <a:pPr algn="ctr">
              <a:lnSpc>
                <a:spcPts val="1408"/>
              </a:lnSpc>
            </a:pPr>
            <a:r>
              <a:rPr lang="en-US" sz="1600" spc="-72">
                <a:solidFill>
                  <a:srgbClr val="EFEFEF"/>
                </a:solidFill>
                <a:latin typeface="Body Text Large"/>
                <a:ea typeface="Body Text Large"/>
                <a:cs typeface="Body Text Large"/>
                <a:sym typeface="Body Text Large"/>
              </a:rPr>
              <a:t>Startup Pitch Deck</a:t>
            </a:r>
          </a:p>
        </p:txBody>
      </p:sp>
      <p:sp>
        <p:nvSpPr>
          <p:cNvPr name="TextBox 53" id="53"/>
          <p:cNvSpPr txBox="true"/>
          <p:nvPr/>
        </p:nvSpPr>
        <p:spPr>
          <a:xfrm rot="0">
            <a:off x="7145539" y="677716"/>
            <a:ext cx="2674881" cy="216027"/>
          </a:xfrm>
          <a:prstGeom prst="rect">
            <a:avLst/>
          </a:prstGeom>
        </p:spPr>
        <p:txBody>
          <a:bodyPr anchor="t" rtlCol="false" tIns="0" lIns="0" bIns="0" rIns="0">
            <a:spAutoFit/>
          </a:bodyPr>
          <a:lstStyle/>
          <a:p>
            <a:pPr algn="ctr">
              <a:lnSpc>
                <a:spcPts val="1584"/>
              </a:lnSpc>
            </a:pPr>
            <a:r>
              <a:rPr lang="en-US" sz="1800" spc="-81">
                <a:solidFill>
                  <a:srgbClr val="0F042D"/>
                </a:solidFill>
                <a:latin typeface="Body Text Large"/>
                <a:ea typeface="Body Text Large"/>
                <a:cs typeface="Body Text Large"/>
                <a:sym typeface="Body Text Large"/>
              </a:rPr>
              <a:t>OrbitX</a:t>
            </a:r>
          </a:p>
        </p:txBody>
      </p:sp>
      <p:sp>
        <p:nvSpPr>
          <p:cNvPr name="TextBox 54" id="54"/>
          <p:cNvSpPr txBox="true"/>
          <p:nvPr/>
        </p:nvSpPr>
        <p:spPr>
          <a:xfrm rot="0">
            <a:off x="10627520" y="689410"/>
            <a:ext cx="2931719" cy="216027"/>
          </a:xfrm>
          <a:prstGeom prst="rect">
            <a:avLst/>
          </a:prstGeom>
        </p:spPr>
        <p:txBody>
          <a:bodyPr anchor="t" rtlCol="false" tIns="0" lIns="0" bIns="0" rIns="0">
            <a:spAutoFit/>
          </a:bodyPr>
          <a:lstStyle/>
          <a:p>
            <a:pPr algn="ctr">
              <a:lnSpc>
                <a:spcPts val="1584"/>
              </a:lnSpc>
            </a:pPr>
            <a:r>
              <a:rPr lang="en-US" sz="1800" spc="-81">
                <a:solidFill>
                  <a:srgbClr val="0F042D"/>
                </a:solidFill>
                <a:latin typeface="Body Text Large"/>
                <a:ea typeface="Body Text Large"/>
                <a:cs typeface="Body Text Large"/>
                <a:sym typeface="Body Text Large"/>
              </a:rPr>
              <a:t>Sarsenova Kausar</a:t>
            </a:r>
          </a:p>
        </p:txBody>
      </p:sp>
      <p:sp>
        <p:nvSpPr>
          <p:cNvPr name="TextBox 55" id="55"/>
          <p:cNvSpPr txBox="true"/>
          <p:nvPr/>
        </p:nvSpPr>
        <p:spPr>
          <a:xfrm rot="0">
            <a:off x="13011181" y="6290700"/>
            <a:ext cx="4651134" cy="1905000"/>
          </a:xfrm>
          <a:prstGeom prst="rect">
            <a:avLst/>
          </a:prstGeom>
        </p:spPr>
        <p:txBody>
          <a:bodyPr anchor="t" rtlCol="false" tIns="0" lIns="0" bIns="0" rIns="0">
            <a:spAutoFit/>
          </a:bodyPr>
          <a:lstStyle/>
          <a:p>
            <a:pPr algn="ctr">
              <a:lnSpc>
                <a:spcPts val="1926"/>
              </a:lnSpc>
            </a:pPr>
            <a:r>
              <a:rPr lang="en-US" sz="1605" i="true" spc="-96">
                <a:solidFill>
                  <a:srgbClr val="FFFFFF"/>
                </a:solidFill>
                <a:latin typeface="Body Text Large Italics"/>
                <a:ea typeface="Body Text Large Italics"/>
                <a:cs typeface="Body Text Large Italics"/>
                <a:sym typeface="Body Text Large Italics"/>
              </a:rPr>
              <a:t>М</a:t>
            </a:r>
            <a:r>
              <a:rPr lang="en-US" sz="1605" i="true" spc="-96">
                <a:solidFill>
                  <a:srgbClr val="FFFFFF"/>
                </a:solidFill>
                <a:latin typeface="Body Text Large Italics"/>
                <a:ea typeface="Body Text Large Italics"/>
                <a:cs typeface="Body Text Large Italics"/>
                <a:sym typeface="Body Text Large Italics"/>
              </a:rPr>
              <a:t>індеттері</a:t>
            </a:r>
          </a:p>
          <a:p>
            <a:pPr algn="ctr">
              <a:lnSpc>
                <a:spcPts val="1926"/>
              </a:lnSpc>
            </a:pPr>
          </a:p>
          <a:p>
            <a:pPr algn="ctr">
              <a:lnSpc>
                <a:spcPts val="1926"/>
              </a:lnSpc>
            </a:pPr>
            <a:r>
              <a:rPr lang="en-US" sz="1605" i="true" spc="-96">
                <a:solidFill>
                  <a:srgbClr val="FFFFFF"/>
                </a:solidFill>
                <a:latin typeface="Body Text Large Italics"/>
                <a:ea typeface="Body Text Large Italics"/>
                <a:cs typeface="Body Text Large Italics"/>
                <a:sym typeface="Body Text Large Italics"/>
              </a:rPr>
              <a:t>Ғарыштағы қоқыс туралы ақпарат жинау</a:t>
            </a:r>
          </a:p>
          <a:p>
            <a:pPr algn="ctr">
              <a:lnSpc>
                <a:spcPts val="1926"/>
              </a:lnSpc>
            </a:pPr>
            <a:r>
              <a:rPr lang="en-US" sz="1605" i="true" spc="-96">
                <a:solidFill>
                  <a:srgbClr val="FFFFFF"/>
                </a:solidFill>
                <a:latin typeface="Body Text Large Italics"/>
                <a:ea typeface="Body Text Large Italics"/>
                <a:cs typeface="Body Text Large Italics"/>
                <a:sym typeface="Body Text Large Italics"/>
              </a:rPr>
              <a:t>Жасанды интеллект ұғымымен танысу</a:t>
            </a:r>
          </a:p>
          <a:p>
            <a:pPr algn="ctr">
              <a:lnSpc>
                <a:spcPts val="1926"/>
              </a:lnSpc>
            </a:pPr>
            <a:r>
              <a:rPr lang="en-US" sz="1605" i="true" spc="-96">
                <a:solidFill>
                  <a:srgbClr val="FFFFFF"/>
                </a:solidFill>
                <a:latin typeface="Body Text Large Italics"/>
                <a:ea typeface="Body Text Large Italics"/>
                <a:cs typeface="Body Text Large Italics"/>
                <a:sym typeface="Body Text Large Italics"/>
              </a:rPr>
              <a:t>Open-source AI модельді қолдану</a:t>
            </a:r>
          </a:p>
          <a:p>
            <a:pPr algn="ctr">
              <a:lnSpc>
                <a:spcPts val="1926"/>
              </a:lnSpc>
            </a:pPr>
            <a:r>
              <a:rPr lang="en-US" sz="1605" i="true" spc="-96">
                <a:solidFill>
                  <a:srgbClr val="FFFFFF"/>
                </a:solidFill>
                <a:latin typeface="Body Text Large Italics"/>
                <a:ea typeface="Body Text Large Italics"/>
                <a:cs typeface="Body Text Large Italics"/>
                <a:sym typeface="Body Text Large Italics"/>
              </a:rPr>
              <a:t>Спутниктік суреттерді өңдеу</a:t>
            </a:r>
          </a:p>
          <a:p>
            <a:pPr algn="ctr">
              <a:lnSpc>
                <a:spcPts val="1926"/>
              </a:lnSpc>
            </a:pPr>
            <a:r>
              <a:rPr lang="en-US" sz="1605" i="true" spc="-96">
                <a:solidFill>
                  <a:srgbClr val="FFFFFF"/>
                </a:solidFill>
                <a:latin typeface="Body Text Large Italics"/>
                <a:ea typeface="Body Text Large Italics"/>
                <a:cs typeface="Body Text Large Italics"/>
                <a:sym typeface="Body Text Large Italics"/>
              </a:rPr>
              <a:t>Нәтижені талдау</a:t>
            </a:r>
          </a:p>
          <a:p>
            <a:pPr algn="ctr">
              <a:lnSpc>
                <a:spcPts val="1926"/>
              </a:lnSpc>
            </a:pPr>
          </a:p>
        </p:txBody>
      </p:sp>
      <p:sp>
        <p:nvSpPr>
          <p:cNvPr name="TextBox 56" id="56"/>
          <p:cNvSpPr txBox="true"/>
          <p:nvPr/>
        </p:nvSpPr>
        <p:spPr>
          <a:xfrm rot="0">
            <a:off x="7490561" y="6290700"/>
            <a:ext cx="3985302" cy="1905000"/>
          </a:xfrm>
          <a:prstGeom prst="rect">
            <a:avLst/>
          </a:prstGeom>
        </p:spPr>
        <p:txBody>
          <a:bodyPr anchor="t" rtlCol="false" tIns="0" lIns="0" bIns="0" rIns="0">
            <a:spAutoFit/>
          </a:bodyPr>
          <a:lstStyle/>
          <a:p>
            <a:pPr algn="ctr">
              <a:lnSpc>
                <a:spcPts val="1926"/>
              </a:lnSpc>
            </a:pPr>
            <a:r>
              <a:rPr lang="en-US" sz="1605" i="true" spc="-96">
                <a:solidFill>
                  <a:srgbClr val="FFFFFF"/>
                </a:solidFill>
                <a:latin typeface="Body Text Large Italics"/>
                <a:ea typeface="Body Text Large Italics"/>
                <a:cs typeface="Body Text Large Italics"/>
                <a:sym typeface="Body Text Large Italics"/>
              </a:rPr>
              <a:t>Қол</a:t>
            </a:r>
            <a:r>
              <a:rPr lang="en-US" sz="1605" i="true" spc="-96">
                <a:solidFill>
                  <a:srgbClr val="FFFFFF"/>
                </a:solidFill>
                <a:latin typeface="Body Text Large Italics"/>
                <a:ea typeface="Body Text Large Italics"/>
                <a:cs typeface="Body Text Large Italics"/>
                <a:sym typeface="Body Text Large Italics"/>
              </a:rPr>
              <a:t>данылған технологиялар</a:t>
            </a:r>
          </a:p>
          <a:p>
            <a:pPr algn="ctr">
              <a:lnSpc>
                <a:spcPts val="1926"/>
              </a:lnSpc>
            </a:pPr>
          </a:p>
          <a:p>
            <a:pPr algn="ctr">
              <a:lnSpc>
                <a:spcPts val="1926"/>
              </a:lnSpc>
            </a:pPr>
            <a:r>
              <a:rPr lang="en-US" sz="1605" i="true" spc="-96">
                <a:solidFill>
                  <a:srgbClr val="FFFFFF"/>
                </a:solidFill>
                <a:latin typeface="Body Text Large Italics"/>
                <a:ea typeface="Body Text Large Italics"/>
                <a:cs typeface="Body Text Large Italics"/>
                <a:sym typeface="Body Text Large Italics"/>
              </a:rPr>
              <a:t>Google Colab</a:t>
            </a:r>
          </a:p>
          <a:p>
            <a:pPr algn="ctr">
              <a:lnSpc>
                <a:spcPts val="1926"/>
              </a:lnSpc>
            </a:pPr>
            <a:r>
              <a:rPr lang="en-US" sz="1605" i="true" spc="-96">
                <a:solidFill>
                  <a:srgbClr val="FFFFFF"/>
                </a:solidFill>
                <a:latin typeface="Body Text Large Italics"/>
                <a:ea typeface="Body Text Large Italics"/>
                <a:cs typeface="Body Text Large Italics"/>
                <a:sym typeface="Body Text Large Italics"/>
              </a:rPr>
              <a:t>Python</a:t>
            </a:r>
          </a:p>
          <a:p>
            <a:pPr algn="ctr">
              <a:lnSpc>
                <a:spcPts val="1926"/>
              </a:lnSpc>
            </a:pPr>
            <a:r>
              <a:rPr lang="en-US" sz="1605" i="true" spc="-96">
                <a:solidFill>
                  <a:srgbClr val="FFFFFF"/>
                </a:solidFill>
                <a:latin typeface="Body Text Large Italics"/>
                <a:ea typeface="Body Text Large Italics"/>
                <a:cs typeface="Body Text Large Italics"/>
                <a:sym typeface="Body Text Large Italics"/>
              </a:rPr>
              <a:t>Open-source YOLO жасанды интеллект моделі</a:t>
            </a:r>
          </a:p>
          <a:p>
            <a:pPr algn="ctr">
              <a:lnSpc>
                <a:spcPts val="1926"/>
              </a:lnSpc>
            </a:pPr>
            <a:r>
              <a:rPr lang="en-US" sz="1605" i="true" spc="-96">
                <a:solidFill>
                  <a:srgbClr val="FFFFFF"/>
                </a:solidFill>
                <a:latin typeface="Body Text Large Italics"/>
                <a:ea typeface="Body Text Large Italics"/>
                <a:cs typeface="Body Text Large Italics"/>
                <a:sym typeface="Body Text Large Italics"/>
              </a:rPr>
              <a:t>Спутниктік суреттер</a:t>
            </a:r>
          </a:p>
          <a:p>
            <a:pPr algn="ctr">
              <a:lnSpc>
                <a:spcPts val="1926"/>
              </a:lnSpc>
            </a:pPr>
          </a:p>
        </p:txBody>
      </p:sp>
      <p:sp>
        <p:nvSpPr>
          <p:cNvPr name="TextBox 57" id="57"/>
          <p:cNvSpPr txBox="true"/>
          <p:nvPr/>
        </p:nvSpPr>
        <p:spPr>
          <a:xfrm rot="0">
            <a:off x="12938544" y="2888566"/>
            <a:ext cx="4651134" cy="1905000"/>
          </a:xfrm>
          <a:prstGeom prst="rect">
            <a:avLst/>
          </a:prstGeom>
        </p:spPr>
        <p:txBody>
          <a:bodyPr anchor="t" rtlCol="false" tIns="0" lIns="0" bIns="0" rIns="0">
            <a:spAutoFit/>
          </a:bodyPr>
          <a:lstStyle/>
          <a:p>
            <a:pPr algn="ctr">
              <a:lnSpc>
                <a:spcPts val="1926"/>
              </a:lnSpc>
            </a:pPr>
            <a:r>
              <a:rPr lang="en-US" sz="1605" i="true" spc="-96">
                <a:solidFill>
                  <a:srgbClr val="FFFFFF"/>
                </a:solidFill>
                <a:latin typeface="Body Text Large Italics"/>
                <a:ea typeface="Body Text Large Italics"/>
                <a:cs typeface="Body Text Large Italics"/>
                <a:sym typeface="Body Text Large Italics"/>
              </a:rPr>
              <a:t>Мақса</a:t>
            </a:r>
            <a:r>
              <a:rPr lang="en-US" sz="1605" i="true" spc="-96">
                <a:solidFill>
                  <a:srgbClr val="FFFFFF"/>
                </a:solidFill>
                <a:latin typeface="Body Text Large Italics"/>
                <a:ea typeface="Body Text Large Italics"/>
                <a:cs typeface="Body Text Large Italics"/>
                <a:sym typeface="Body Text Large Italics"/>
              </a:rPr>
              <a:t>ты</a:t>
            </a:r>
          </a:p>
          <a:p>
            <a:pPr algn="ctr">
              <a:lnSpc>
                <a:spcPts val="1926"/>
              </a:lnSpc>
            </a:pPr>
          </a:p>
          <a:p>
            <a:pPr algn="ctr">
              <a:lnSpc>
                <a:spcPts val="1926"/>
              </a:lnSpc>
            </a:pPr>
            <a:r>
              <a:rPr lang="en-US" sz="1605" i="true" spc="-96">
                <a:solidFill>
                  <a:srgbClr val="FFFFFF"/>
                </a:solidFill>
                <a:latin typeface="Body Text Large Italics"/>
                <a:ea typeface="Body Text Large Italics"/>
                <a:cs typeface="Body Text Large Italics"/>
                <a:sym typeface="Body Text Large Italics"/>
              </a:rPr>
              <a:t>Ғарыштағы қоқысты суреттер арқылы автоматты түрде анықтайтын, мектеп оқушыларына да қолжетімді жасанды интеллект жүйесінің қарапайым моделін жасау.</a:t>
            </a:r>
          </a:p>
          <a:p>
            <a:pPr algn="ctr">
              <a:lnSpc>
                <a:spcPts val="1926"/>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F042D"/>
        </a:solidFill>
      </p:bgPr>
    </p:bg>
    <p:spTree>
      <p:nvGrpSpPr>
        <p:cNvPr id="1" name=""/>
        <p:cNvGrpSpPr/>
        <p:nvPr/>
      </p:nvGrpSpPr>
      <p:grpSpPr>
        <a:xfrm>
          <a:off x="0" y="0"/>
          <a:ext cx="0" cy="0"/>
          <a:chOff x="0" y="0"/>
          <a:chExt cx="0" cy="0"/>
        </a:xfrm>
      </p:grpSpPr>
      <p:grpSp>
        <p:nvGrpSpPr>
          <p:cNvPr name="Group 2" id="2"/>
          <p:cNvGrpSpPr/>
          <p:nvPr/>
        </p:nvGrpSpPr>
        <p:grpSpPr>
          <a:xfrm rot="0">
            <a:off x="-193450" y="3196155"/>
            <a:ext cx="18674901" cy="7378284"/>
            <a:chOff x="0" y="0"/>
            <a:chExt cx="24899868" cy="9837711"/>
          </a:xfrm>
        </p:grpSpPr>
        <p:grpSp>
          <p:nvGrpSpPr>
            <p:cNvPr name="Group 3" id="3"/>
            <p:cNvGrpSpPr/>
            <p:nvPr/>
          </p:nvGrpSpPr>
          <p:grpSpPr>
            <a:xfrm rot="0">
              <a:off x="0" y="4427815"/>
              <a:ext cx="3558057" cy="5409897"/>
              <a:chOff x="0" y="0"/>
              <a:chExt cx="812800" cy="1235833"/>
            </a:xfrm>
          </p:grpSpPr>
          <p:sp>
            <p:nvSpPr>
              <p:cNvPr name="Freeform 4" id="4"/>
              <p:cNvSpPr/>
              <p:nvPr/>
            </p:nvSpPr>
            <p:spPr>
              <a:xfrm flipH="false" flipV="false" rot="0">
                <a:off x="0" y="0"/>
                <a:ext cx="812800" cy="1235833"/>
              </a:xfrm>
              <a:custGeom>
                <a:avLst/>
                <a:gdLst/>
                <a:ahLst/>
                <a:cxnLst/>
                <a:rect r="r" b="b" t="t" l="l"/>
                <a:pathLst>
                  <a:path h="1235833" w="812800">
                    <a:moveTo>
                      <a:pt x="0" y="0"/>
                    </a:moveTo>
                    <a:lnTo>
                      <a:pt x="812800" y="0"/>
                    </a:lnTo>
                    <a:lnTo>
                      <a:pt x="812800" y="1235833"/>
                    </a:lnTo>
                    <a:lnTo>
                      <a:pt x="0" y="1235833"/>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5" id="5"/>
              <p:cNvSpPr txBox="true"/>
              <p:nvPr/>
            </p:nvSpPr>
            <p:spPr>
              <a:xfrm>
                <a:off x="0" y="0"/>
                <a:ext cx="812800" cy="1235833"/>
              </a:xfrm>
              <a:prstGeom prst="rect">
                <a:avLst/>
              </a:prstGeom>
            </p:spPr>
            <p:txBody>
              <a:bodyPr anchor="ctr" rtlCol="false" tIns="50800" lIns="50800" bIns="50800" rIns="50800"/>
              <a:lstStyle/>
              <a:p>
                <a:pPr algn="ctr">
                  <a:lnSpc>
                    <a:spcPts val="2686"/>
                  </a:lnSpc>
                </a:pPr>
              </a:p>
            </p:txBody>
          </p:sp>
        </p:grpSp>
        <p:grpSp>
          <p:nvGrpSpPr>
            <p:cNvPr name="Group 6" id="6"/>
            <p:cNvGrpSpPr/>
            <p:nvPr/>
          </p:nvGrpSpPr>
          <p:grpSpPr>
            <a:xfrm rot="0">
              <a:off x="21341811" y="4427815"/>
              <a:ext cx="3558057" cy="5409897"/>
              <a:chOff x="0" y="0"/>
              <a:chExt cx="812800" cy="1235833"/>
            </a:xfrm>
          </p:grpSpPr>
          <p:sp>
            <p:nvSpPr>
              <p:cNvPr name="Freeform 7" id="7"/>
              <p:cNvSpPr/>
              <p:nvPr/>
            </p:nvSpPr>
            <p:spPr>
              <a:xfrm flipH="false" flipV="false" rot="0">
                <a:off x="0" y="0"/>
                <a:ext cx="812800" cy="1235833"/>
              </a:xfrm>
              <a:custGeom>
                <a:avLst/>
                <a:gdLst/>
                <a:ahLst/>
                <a:cxnLst/>
                <a:rect r="r" b="b" t="t" l="l"/>
                <a:pathLst>
                  <a:path h="1235833" w="812800">
                    <a:moveTo>
                      <a:pt x="0" y="0"/>
                    </a:moveTo>
                    <a:lnTo>
                      <a:pt x="812800" y="0"/>
                    </a:lnTo>
                    <a:lnTo>
                      <a:pt x="812800" y="1235833"/>
                    </a:lnTo>
                    <a:lnTo>
                      <a:pt x="0" y="1235833"/>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8" id="8"/>
              <p:cNvSpPr txBox="true"/>
              <p:nvPr/>
            </p:nvSpPr>
            <p:spPr>
              <a:xfrm>
                <a:off x="0" y="0"/>
                <a:ext cx="812800" cy="1235833"/>
              </a:xfrm>
              <a:prstGeom prst="rect">
                <a:avLst/>
              </a:prstGeom>
            </p:spPr>
            <p:txBody>
              <a:bodyPr anchor="ctr" rtlCol="false" tIns="50800" lIns="50800" bIns="50800" rIns="50800"/>
              <a:lstStyle/>
              <a:p>
                <a:pPr algn="ctr">
                  <a:lnSpc>
                    <a:spcPts val="2686"/>
                  </a:lnSpc>
                </a:pPr>
              </a:p>
            </p:txBody>
          </p:sp>
        </p:grpSp>
        <p:grpSp>
          <p:nvGrpSpPr>
            <p:cNvPr name="Group 9" id="9"/>
            <p:cNvGrpSpPr/>
            <p:nvPr/>
          </p:nvGrpSpPr>
          <p:grpSpPr>
            <a:xfrm rot="0">
              <a:off x="3558057" y="3198827"/>
              <a:ext cx="3558057" cy="6638885"/>
              <a:chOff x="0" y="0"/>
              <a:chExt cx="812800" cy="1516582"/>
            </a:xfrm>
          </p:grpSpPr>
          <p:sp>
            <p:nvSpPr>
              <p:cNvPr name="Freeform 10" id="10"/>
              <p:cNvSpPr/>
              <p:nvPr/>
            </p:nvSpPr>
            <p:spPr>
              <a:xfrm flipH="false" flipV="false" rot="0">
                <a:off x="0" y="0"/>
                <a:ext cx="812800" cy="1516582"/>
              </a:xfrm>
              <a:custGeom>
                <a:avLst/>
                <a:gdLst/>
                <a:ahLst/>
                <a:cxnLst/>
                <a:rect r="r" b="b" t="t" l="l"/>
                <a:pathLst>
                  <a:path h="1516582" w="812800">
                    <a:moveTo>
                      <a:pt x="0" y="0"/>
                    </a:moveTo>
                    <a:lnTo>
                      <a:pt x="812800" y="0"/>
                    </a:lnTo>
                    <a:lnTo>
                      <a:pt x="812800" y="1516582"/>
                    </a:lnTo>
                    <a:lnTo>
                      <a:pt x="0" y="1516582"/>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11" id="11"/>
              <p:cNvSpPr txBox="true"/>
              <p:nvPr/>
            </p:nvSpPr>
            <p:spPr>
              <a:xfrm>
                <a:off x="0" y="0"/>
                <a:ext cx="812800" cy="1516582"/>
              </a:xfrm>
              <a:prstGeom prst="rect">
                <a:avLst/>
              </a:prstGeom>
            </p:spPr>
            <p:txBody>
              <a:bodyPr anchor="ctr" rtlCol="false" tIns="50800" lIns="50800" bIns="50800" rIns="50800"/>
              <a:lstStyle/>
              <a:p>
                <a:pPr algn="ctr">
                  <a:lnSpc>
                    <a:spcPts val="2686"/>
                  </a:lnSpc>
                </a:pPr>
              </a:p>
            </p:txBody>
          </p:sp>
        </p:grpSp>
        <p:grpSp>
          <p:nvGrpSpPr>
            <p:cNvPr name="Group 12" id="12"/>
            <p:cNvGrpSpPr/>
            <p:nvPr/>
          </p:nvGrpSpPr>
          <p:grpSpPr>
            <a:xfrm rot="0">
              <a:off x="17783754" y="3198827"/>
              <a:ext cx="3558057" cy="6638885"/>
              <a:chOff x="0" y="0"/>
              <a:chExt cx="812800" cy="1516582"/>
            </a:xfrm>
          </p:grpSpPr>
          <p:sp>
            <p:nvSpPr>
              <p:cNvPr name="Freeform 13" id="13"/>
              <p:cNvSpPr/>
              <p:nvPr/>
            </p:nvSpPr>
            <p:spPr>
              <a:xfrm flipH="false" flipV="false" rot="0">
                <a:off x="0" y="0"/>
                <a:ext cx="812800" cy="1516582"/>
              </a:xfrm>
              <a:custGeom>
                <a:avLst/>
                <a:gdLst/>
                <a:ahLst/>
                <a:cxnLst/>
                <a:rect r="r" b="b" t="t" l="l"/>
                <a:pathLst>
                  <a:path h="1516582" w="812800">
                    <a:moveTo>
                      <a:pt x="0" y="0"/>
                    </a:moveTo>
                    <a:lnTo>
                      <a:pt x="812800" y="0"/>
                    </a:lnTo>
                    <a:lnTo>
                      <a:pt x="812800" y="1516582"/>
                    </a:lnTo>
                    <a:lnTo>
                      <a:pt x="0" y="1516582"/>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14" id="14"/>
              <p:cNvSpPr txBox="true"/>
              <p:nvPr/>
            </p:nvSpPr>
            <p:spPr>
              <a:xfrm>
                <a:off x="0" y="0"/>
                <a:ext cx="812800" cy="1516582"/>
              </a:xfrm>
              <a:prstGeom prst="rect">
                <a:avLst/>
              </a:prstGeom>
            </p:spPr>
            <p:txBody>
              <a:bodyPr anchor="ctr" rtlCol="false" tIns="50800" lIns="50800" bIns="50800" rIns="50800"/>
              <a:lstStyle/>
              <a:p>
                <a:pPr algn="ctr">
                  <a:lnSpc>
                    <a:spcPts val="2686"/>
                  </a:lnSpc>
                </a:pPr>
              </a:p>
            </p:txBody>
          </p:sp>
        </p:grpSp>
        <p:grpSp>
          <p:nvGrpSpPr>
            <p:cNvPr name="Group 15" id="15"/>
            <p:cNvGrpSpPr/>
            <p:nvPr/>
          </p:nvGrpSpPr>
          <p:grpSpPr>
            <a:xfrm rot="0">
              <a:off x="7116114" y="1874177"/>
              <a:ext cx="3558057" cy="7963534"/>
              <a:chOff x="0" y="0"/>
              <a:chExt cx="812800" cy="1819184"/>
            </a:xfrm>
          </p:grpSpPr>
          <p:sp>
            <p:nvSpPr>
              <p:cNvPr name="Freeform 16" id="16"/>
              <p:cNvSpPr/>
              <p:nvPr/>
            </p:nvSpPr>
            <p:spPr>
              <a:xfrm flipH="false" flipV="false" rot="0">
                <a:off x="0" y="0"/>
                <a:ext cx="812800" cy="1819184"/>
              </a:xfrm>
              <a:custGeom>
                <a:avLst/>
                <a:gdLst/>
                <a:ahLst/>
                <a:cxnLst/>
                <a:rect r="r" b="b" t="t" l="l"/>
                <a:pathLst>
                  <a:path h="1819184" w="812800">
                    <a:moveTo>
                      <a:pt x="0" y="0"/>
                    </a:moveTo>
                    <a:lnTo>
                      <a:pt x="812800" y="0"/>
                    </a:lnTo>
                    <a:lnTo>
                      <a:pt x="812800" y="1819184"/>
                    </a:lnTo>
                    <a:lnTo>
                      <a:pt x="0" y="1819184"/>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17" id="17"/>
              <p:cNvSpPr txBox="true"/>
              <p:nvPr/>
            </p:nvSpPr>
            <p:spPr>
              <a:xfrm>
                <a:off x="0" y="0"/>
                <a:ext cx="812800" cy="1819184"/>
              </a:xfrm>
              <a:prstGeom prst="rect">
                <a:avLst/>
              </a:prstGeom>
            </p:spPr>
            <p:txBody>
              <a:bodyPr anchor="ctr" rtlCol="false" tIns="50800" lIns="50800" bIns="50800" rIns="50800"/>
              <a:lstStyle/>
              <a:p>
                <a:pPr algn="ctr">
                  <a:lnSpc>
                    <a:spcPts val="2686"/>
                  </a:lnSpc>
                </a:pPr>
              </a:p>
            </p:txBody>
          </p:sp>
        </p:grpSp>
        <p:grpSp>
          <p:nvGrpSpPr>
            <p:cNvPr name="Group 18" id="18"/>
            <p:cNvGrpSpPr/>
            <p:nvPr/>
          </p:nvGrpSpPr>
          <p:grpSpPr>
            <a:xfrm rot="0">
              <a:off x="14232228" y="1874177"/>
              <a:ext cx="3558057" cy="7963534"/>
              <a:chOff x="0" y="0"/>
              <a:chExt cx="812800" cy="1819184"/>
            </a:xfrm>
          </p:grpSpPr>
          <p:sp>
            <p:nvSpPr>
              <p:cNvPr name="Freeform 19" id="19"/>
              <p:cNvSpPr/>
              <p:nvPr/>
            </p:nvSpPr>
            <p:spPr>
              <a:xfrm flipH="false" flipV="false" rot="0">
                <a:off x="0" y="0"/>
                <a:ext cx="812800" cy="1819184"/>
              </a:xfrm>
              <a:custGeom>
                <a:avLst/>
                <a:gdLst/>
                <a:ahLst/>
                <a:cxnLst/>
                <a:rect r="r" b="b" t="t" l="l"/>
                <a:pathLst>
                  <a:path h="1819184" w="812800">
                    <a:moveTo>
                      <a:pt x="0" y="0"/>
                    </a:moveTo>
                    <a:lnTo>
                      <a:pt x="812800" y="0"/>
                    </a:lnTo>
                    <a:lnTo>
                      <a:pt x="812800" y="1819184"/>
                    </a:lnTo>
                    <a:lnTo>
                      <a:pt x="0" y="1819184"/>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20" id="20"/>
              <p:cNvSpPr txBox="true"/>
              <p:nvPr/>
            </p:nvSpPr>
            <p:spPr>
              <a:xfrm>
                <a:off x="0" y="0"/>
                <a:ext cx="812800" cy="1819184"/>
              </a:xfrm>
              <a:prstGeom prst="rect">
                <a:avLst/>
              </a:prstGeom>
            </p:spPr>
            <p:txBody>
              <a:bodyPr anchor="ctr" rtlCol="false" tIns="50800" lIns="50800" bIns="50800" rIns="50800"/>
              <a:lstStyle/>
              <a:p>
                <a:pPr algn="ctr">
                  <a:lnSpc>
                    <a:spcPts val="2686"/>
                  </a:lnSpc>
                </a:pPr>
              </a:p>
            </p:txBody>
          </p:sp>
        </p:grpSp>
        <p:grpSp>
          <p:nvGrpSpPr>
            <p:cNvPr name="Group 21" id="21"/>
            <p:cNvGrpSpPr/>
            <p:nvPr/>
          </p:nvGrpSpPr>
          <p:grpSpPr>
            <a:xfrm rot="0">
              <a:off x="10674171" y="0"/>
              <a:ext cx="3558057" cy="9837711"/>
              <a:chOff x="0" y="0"/>
              <a:chExt cx="812800" cy="2247320"/>
            </a:xfrm>
          </p:grpSpPr>
          <p:sp>
            <p:nvSpPr>
              <p:cNvPr name="Freeform 22" id="22"/>
              <p:cNvSpPr/>
              <p:nvPr/>
            </p:nvSpPr>
            <p:spPr>
              <a:xfrm flipH="false" flipV="false" rot="0">
                <a:off x="0" y="0"/>
                <a:ext cx="812800" cy="2247320"/>
              </a:xfrm>
              <a:custGeom>
                <a:avLst/>
                <a:gdLst/>
                <a:ahLst/>
                <a:cxnLst/>
                <a:rect r="r" b="b" t="t" l="l"/>
                <a:pathLst>
                  <a:path h="2247320" w="812800">
                    <a:moveTo>
                      <a:pt x="0" y="0"/>
                    </a:moveTo>
                    <a:lnTo>
                      <a:pt x="812800" y="0"/>
                    </a:lnTo>
                    <a:lnTo>
                      <a:pt x="812800" y="2247320"/>
                    </a:lnTo>
                    <a:lnTo>
                      <a:pt x="0" y="2247320"/>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23" id="23"/>
              <p:cNvSpPr txBox="true"/>
              <p:nvPr/>
            </p:nvSpPr>
            <p:spPr>
              <a:xfrm>
                <a:off x="0" y="0"/>
                <a:ext cx="812800" cy="2247320"/>
              </a:xfrm>
              <a:prstGeom prst="rect">
                <a:avLst/>
              </a:prstGeom>
            </p:spPr>
            <p:txBody>
              <a:bodyPr anchor="ctr" rtlCol="false" tIns="50800" lIns="50800" bIns="50800" rIns="50800"/>
              <a:lstStyle/>
              <a:p>
                <a:pPr algn="ctr">
                  <a:lnSpc>
                    <a:spcPts val="2686"/>
                  </a:lnSpc>
                </a:pPr>
              </a:p>
            </p:txBody>
          </p:sp>
        </p:grpSp>
      </p:grpSp>
      <p:grpSp>
        <p:nvGrpSpPr>
          <p:cNvPr name="Group 24" id="24"/>
          <p:cNvGrpSpPr/>
          <p:nvPr/>
        </p:nvGrpSpPr>
        <p:grpSpPr>
          <a:xfrm rot="0">
            <a:off x="5392913" y="4907568"/>
            <a:ext cx="3540615" cy="4388665"/>
            <a:chOff x="0" y="0"/>
            <a:chExt cx="617628" cy="765563"/>
          </a:xfrm>
        </p:grpSpPr>
        <p:sp>
          <p:nvSpPr>
            <p:cNvPr name="Freeform 25" id="25"/>
            <p:cNvSpPr/>
            <p:nvPr/>
          </p:nvSpPr>
          <p:spPr>
            <a:xfrm flipH="false" flipV="false" rot="0">
              <a:off x="0" y="0"/>
              <a:ext cx="617628" cy="765563"/>
            </a:xfrm>
            <a:custGeom>
              <a:avLst/>
              <a:gdLst/>
              <a:ahLst/>
              <a:cxnLst/>
              <a:rect r="r" b="b" t="t" l="l"/>
              <a:pathLst>
                <a:path h="765563" w="617628">
                  <a:moveTo>
                    <a:pt x="78718" y="0"/>
                  </a:moveTo>
                  <a:lnTo>
                    <a:pt x="538911" y="0"/>
                  </a:lnTo>
                  <a:cubicBezTo>
                    <a:pt x="559788" y="0"/>
                    <a:pt x="579810" y="8293"/>
                    <a:pt x="594572" y="23056"/>
                  </a:cubicBezTo>
                  <a:cubicBezTo>
                    <a:pt x="609335" y="37818"/>
                    <a:pt x="617628" y="57840"/>
                    <a:pt x="617628" y="78718"/>
                  </a:cubicBezTo>
                  <a:lnTo>
                    <a:pt x="617628" y="686845"/>
                  </a:lnTo>
                  <a:cubicBezTo>
                    <a:pt x="617628" y="730320"/>
                    <a:pt x="582385" y="765563"/>
                    <a:pt x="538911" y="765563"/>
                  </a:cubicBezTo>
                  <a:lnTo>
                    <a:pt x="78718" y="765563"/>
                  </a:lnTo>
                  <a:cubicBezTo>
                    <a:pt x="57840" y="765563"/>
                    <a:pt x="37818" y="757270"/>
                    <a:pt x="23056" y="742507"/>
                  </a:cubicBezTo>
                  <a:cubicBezTo>
                    <a:pt x="8293" y="727745"/>
                    <a:pt x="0" y="707723"/>
                    <a:pt x="0" y="686845"/>
                  </a:cubicBezTo>
                  <a:lnTo>
                    <a:pt x="0" y="78718"/>
                  </a:lnTo>
                  <a:cubicBezTo>
                    <a:pt x="0" y="57840"/>
                    <a:pt x="8293" y="37818"/>
                    <a:pt x="23056" y="23056"/>
                  </a:cubicBezTo>
                  <a:cubicBezTo>
                    <a:pt x="37818" y="8293"/>
                    <a:pt x="57840" y="0"/>
                    <a:pt x="78718" y="0"/>
                  </a:cubicBezTo>
                  <a:close/>
                </a:path>
              </a:pathLst>
            </a:custGeom>
            <a:blipFill>
              <a:blip r:embed="rId2">
                <a:alphaModFix amt="31000"/>
              </a:blip>
              <a:stretch>
                <a:fillRect l="-60589" t="0" r="-60589" b="0"/>
              </a:stretch>
            </a:blipFill>
            <a:ln w="9525" cap="rnd">
              <a:gradFill>
                <a:gsLst>
                  <a:gs pos="0">
                    <a:srgbClr val="573F9D">
                      <a:alpha val="31000"/>
                    </a:srgbClr>
                  </a:gs>
                  <a:gs pos="50000">
                    <a:srgbClr val="332069">
                      <a:alpha val="31000"/>
                    </a:srgbClr>
                  </a:gs>
                  <a:gs pos="100000">
                    <a:srgbClr val="0F042D">
                      <a:alpha val="31000"/>
                    </a:srgbClr>
                  </a:gs>
                </a:gsLst>
                <a:lin ang="2700000"/>
              </a:gradFill>
              <a:prstDash val="solid"/>
              <a:round/>
            </a:ln>
          </p:spPr>
        </p:sp>
      </p:grpSp>
      <p:grpSp>
        <p:nvGrpSpPr>
          <p:cNvPr name="Group 26" id="26"/>
          <p:cNvGrpSpPr/>
          <p:nvPr/>
        </p:nvGrpSpPr>
        <p:grpSpPr>
          <a:xfrm rot="0">
            <a:off x="9354472" y="4907568"/>
            <a:ext cx="3540615" cy="4388665"/>
            <a:chOff x="0" y="0"/>
            <a:chExt cx="617628" cy="765563"/>
          </a:xfrm>
        </p:grpSpPr>
        <p:sp>
          <p:nvSpPr>
            <p:cNvPr name="Freeform 27" id="27"/>
            <p:cNvSpPr/>
            <p:nvPr/>
          </p:nvSpPr>
          <p:spPr>
            <a:xfrm flipH="false" flipV="false" rot="0">
              <a:off x="0" y="0"/>
              <a:ext cx="617628" cy="765563"/>
            </a:xfrm>
            <a:custGeom>
              <a:avLst/>
              <a:gdLst/>
              <a:ahLst/>
              <a:cxnLst/>
              <a:rect r="r" b="b" t="t" l="l"/>
              <a:pathLst>
                <a:path h="765563" w="617628">
                  <a:moveTo>
                    <a:pt x="78718" y="0"/>
                  </a:moveTo>
                  <a:lnTo>
                    <a:pt x="538911" y="0"/>
                  </a:lnTo>
                  <a:cubicBezTo>
                    <a:pt x="559788" y="0"/>
                    <a:pt x="579810" y="8293"/>
                    <a:pt x="594572" y="23056"/>
                  </a:cubicBezTo>
                  <a:cubicBezTo>
                    <a:pt x="609335" y="37818"/>
                    <a:pt x="617628" y="57840"/>
                    <a:pt x="617628" y="78718"/>
                  </a:cubicBezTo>
                  <a:lnTo>
                    <a:pt x="617628" y="686845"/>
                  </a:lnTo>
                  <a:cubicBezTo>
                    <a:pt x="617628" y="730320"/>
                    <a:pt x="582385" y="765563"/>
                    <a:pt x="538911" y="765563"/>
                  </a:cubicBezTo>
                  <a:lnTo>
                    <a:pt x="78718" y="765563"/>
                  </a:lnTo>
                  <a:cubicBezTo>
                    <a:pt x="57840" y="765563"/>
                    <a:pt x="37818" y="757270"/>
                    <a:pt x="23056" y="742507"/>
                  </a:cubicBezTo>
                  <a:cubicBezTo>
                    <a:pt x="8293" y="727745"/>
                    <a:pt x="0" y="707723"/>
                    <a:pt x="0" y="686845"/>
                  </a:cubicBezTo>
                  <a:lnTo>
                    <a:pt x="0" y="78718"/>
                  </a:lnTo>
                  <a:cubicBezTo>
                    <a:pt x="0" y="57840"/>
                    <a:pt x="8293" y="37818"/>
                    <a:pt x="23056" y="23056"/>
                  </a:cubicBezTo>
                  <a:cubicBezTo>
                    <a:pt x="37818" y="8293"/>
                    <a:pt x="57840" y="0"/>
                    <a:pt x="78718" y="0"/>
                  </a:cubicBezTo>
                  <a:close/>
                </a:path>
              </a:pathLst>
            </a:custGeom>
            <a:blipFill>
              <a:blip r:embed="rId2">
                <a:alphaModFix amt="31000"/>
              </a:blip>
              <a:stretch>
                <a:fillRect l="-60589" t="0" r="-60589" b="0"/>
              </a:stretch>
            </a:blipFill>
            <a:ln w="9525" cap="rnd">
              <a:solidFill>
                <a:srgbClr val="EFEFEF">
                  <a:alpha val="30980"/>
                </a:srgbClr>
              </a:solidFill>
              <a:prstDash val="solid"/>
              <a:round/>
            </a:ln>
          </p:spPr>
        </p:sp>
      </p:grpSp>
      <p:grpSp>
        <p:nvGrpSpPr>
          <p:cNvPr name="Group 28" id="28"/>
          <p:cNvGrpSpPr/>
          <p:nvPr/>
        </p:nvGrpSpPr>
        <p:grpSpPr>
          <a:xfrm rot="0">
            <a:off x="836322" y="5456291"/>
            <a:ext cx="4941681" cy="3350250"/>
            <a:chOff x="0" y="0"/>
            <a:chExt cx="1301513" cy="882370"/>
          </a:xfrm>
        </p:grpSpPr>
        <p:sp>
          <p:nvSpPr>
            <p:cNvPr name="Freeform 29" id="29"/>
            <p:cNvSpPr/>
            <p:nvPr/>
          </p:nvSpPr>
          <p:spPr>
            <a:xfrm flipH="false" flipV="false" rot="0">
              <a:off x="0" y="0"/>
              <a:ext cx="1301513" cy="882370"/>
            </a:xfrm>
            <a:custGeom>
              <a:avLst/>
              <a:gdLst/>
              <a:ahLst/>
              <a:cxnLst/>
              <a:rect r="r" b="b" t="t" l="l"/>
              <a:pathLst>
                <a:path h="882370" w="1301513">
                  <a:moveTo>
                    <a:pt x="56400" y="0"/>
                  </a:moveTo>
                  <a:lnTo>
                    <a:pt x="1245113" y="0"/>
                  </a:lnTo>
                  <a:cubicBezTo>
                    <a:pt x="1276262" y="0"/>
                    <a:pt x="1301513" y="25251"/>
                    <a:pt x="1301513" y="56400"/>
                  </a:cubicBezTo>
                  <a:lnTo>
                    <a:pt x="1301513" y="825971"/>
                  </a:lnTo>
                  <a:cubicBezTo>
                    <a:pt x="1301513" y="857119"/>
                    <a:pt x="1276262" y="882370"/>
                    <a:pt x="1245113" y="882370"/>
                  </a:cubicBezTo>
                  <a:lnTo>
                    <a:pt x="56400" y="882370"/>
                  </a:lnTo>
                  <a:cubicBezTo>
                    <a:pt x="25251" y="882370"/>
                    <a:pt x="0" y="857119"/>
                    <a:pt x="0" y="825971"/>
                  </a:cubicBezTo>
                  <a:lnTo>
                    <a:pt x="0" y="56400"/>
                  </a:lnTo>
                  <a:cubicBezTo>
                    <a:pt x="0" y="25251"/>
                    <a:pt x="25251" y="0"/>
                    <a:pt x="56400" y="0"/>
                  </a:cubicBezTo>
                  <a:close/>
                </a:path>
              </a:pathLst>
            </a:custGeom>
            <a:solidFill>
              <a:srgbClr val="EFEFEF"/>
            </a:solidFill>
            <a:ln w="19050" cap="rnd">
              <a:gradFill>
                <a:gsLst>
                  <a:gs pos="0">
                    <a:srgbClr val="573F9D">
                      <a:alpha val="100000"/>
                    </a:srgbClr>
                  </a:gs>
                  <a:gs pos="50000">
                    <a:srgbClr val="332069">
                      <a:alpha val="100000"/>
                    </a:srgbClr>
                  </a:gs>
                  <a:gs pos="100000">
                    <a:srgbClr val="0F042D">
                      <a:alpha val="100000"/>
                    </a:srgbClr>
                  </a:gs>
                </a:gsLst>
                <a:lin ang="2700000"/>
              </a:gradFill>
              <a:prstDash val="solid"/>
              <a:round/>
            </a:ln>
          </p:spPr>
        </p:sp>
        <p:sp>
          <p:nvSpPr>
            <p:cNvPr name="TextBox 30" id="30"/>
            <p:cNvSpPr txBox="true"/>
            <p:nvPr/>
          </p:nvSpPr>
          <p:spPr>
            <a:xfrm>
              <a:off x="0" y="0"/>
              <a:ext cx="1301513" cy="882370"/>
            </a:xfrm>
            <a:prstGeom prst="rect">
              <a:avLst/>
            </a:prstGeom>
          </p:spPr>
          <p:txBody>
            <a:bodyPr anchor="ctr" rtlCol="false" tIns="50800" lIns="50800" bIns="50800" rIns="50800"/>
            <a:lstStyle/>
            <a:p>
              <a:pPr algn="ctr">
                <a:lnSpc>
                  <a:spcPts val="2686"/>
                </a:lnSpc>
              </a:pPr>
            </a:p>
          </p:txBody>
        </p:sp>
      </p:grpSp>
      <p:sp>
        <p:nvSpPr>
          <p:cNvPr name="AutoShape 31" id="31"/>
          <p:cNvSpPr/>
          <p:nvPr/>
        </p:nvSpPr>
        <p:spPr>
          <a:xfrm flipV="true">
            <a:off x="1287420" y="6689297"/>
            <a:ext cx="4013712" cy="0"/>
          </a:xfrm>
          <a:prstGeom prst="line">
            <a:avLst/>
          </a:prstGeom>
          <a:ln cap="flat" w="19050">
            <a:solidFill>
              <a:srgbClr val="0F042D"/>
            </a:solidFill>
            <a:prstDash val="solid"/>
            <a:headEnd type="none" len="sm" w="sm"/>
            <a:tailEnd type="none" len="sm" w="sm"/>
          </a:ln>
        </p:spPr>
      </p:sp>
      <p:grpSp>
        <p:nvGrpSpPr>
          <p:cNvPr name="Group 32" id="32"/>
          <p:cNvGrpSpPr/>
          <p:nvPr/>
        </p:nvGrpSpPr>
        <p:grpSpPr>
          <a:xfrm rot="0">
            <a:off x="12466408" y="5456291"/>
            <a:ext cx="4941681" cy="3350250"/>
            <a:chOff x="0" y="0"/>
            <a:chExt cx="1301513" cy="882370"/>
          </a:xfrm>
        </p:grpSpPr>
        <p:sp>
          <p:nvSpPr>
            <p:cNvPr name="Freeform 33" id="33"/>
            <p:cNvSpPr/>
            <p:nvPr/>
          </p:nvSpPr>
          <p:spPr>
            <a:xfrm flipH="false" flipV="false" rot="0">
              <a:off x="0" y="0"/>
              <a:ext cx="1301513" cy="882370"/>
            </a:xfrm>
            <a:custGeom>
              <a:avLst/>
              <a:gdLst/>
              <a:ahLst/>
              <a:cxnLst/>
              <a:rect r="r" b="b" t="t" l="l"/>
              <a:pathLst>
                <a:path h="882370" w="1301513">
                  <a:moveTo>
                    <a:pt x="56400" y="0"/>
                  </a:moveTo>
                  <a:lnTo>
                    <a:pt x="1245113" y="0"/>
                  </a:lnTo>
                  <a:cubicBezTo>
                    <a:pt x="1276262" y="0"/>
                    <a:pt x="1301513" y="25251"/>
                    <a:pt x="1301513" y="56400"/>
                  </a:cubicBezTo>
                  <a:lnTo>
                    <a:pt x="1301513" y="825971"/>
                  </a:lnTo>
                  <a:cubicBezTo>
                    <a:pt x="1301513" y="857119"/>
                    <a:pt x="1276262" y="882370"/>
                    <a:pt x="1245113" y="882370"/>
                  </a:cubicBezTo>
                  <a:lnTo>
                    <a:pt x="56400" y="882370"/>
                  </a:lnTo>
                  <a:cubicBezTo>
                    <a:pt x="25251" y="882370"/>
                    <a:pt x="0" y="857119"/>
                    <a:pt x="0" y="825971"/>
                  </a:cubicBezTo>
                  <a:lnTo>
                    <a:pt x="0" y="56400"/>
                  </a:lnTo>
                  <a:cubicBezTo>
                    <a:pt x="0" y="25251"/>
                    <a:pt x="25251" y="0"/>
                    <a:pt x="56400" y="0"/>
                  </a:cubicBezTo>
                  <a:close/>
                </a:path>
              </a:pathLst>
            </a:custGeom>
            <a:gradFill rotWithShape="true">
              <a:gsLst>
                <a:gs pos="0">
                  <a:srgbClr val="573F9D">
                    <a:alpha val="100000"/>
                  </a:srgbClr>
                </a:gs>
                <a:gs pos="50000">
                  <a:srgbClr val="332069">
                    <a:alpha val="100000"/>
                  </a:srgbClr>
                </a:gs>
                <a:gs pos="100000">
                  <a:srgbClr val="0F042D">
                    <a:alpha val="100000"/>
                  </a:srgbClr>
                </a:gs>
              </a:gsLst>
              <a:lin ang="2700000"/>
            </a:gradFill>
            <a:ln w="19050" cap="rnd">
              <a:solidFill>
                <a:srgbClr val="EFEFEF"/>
              </a:solidFill>
              <a:prstDash val="solid"/>
              <a:round/>
            </a:ln>
          </p:spPr>
        </p:sp>
        <p:sp>
          <p:nvSpPr>
            <p:cNvPr name="TextBox 34" id="34"/>
            <p:cNvSpPr txBox="true"/>
            <p:nvPr/>
          </p:nvSpPr>
          <p:spPr>
            <a:xfrm>
              <a:off x="0" y="0"/>
              <a:ext cx="1301513" cy="882370"/>
            </a:xfrm>
            <a:prstGeom prst="rect">
              <a:avLst/>
            </a:prstGeom>
          </p:spPr>
          <p:txBody>
            <a:bodyPr anchor="ctr" rtlCol="false" tIns="50800" lIns="50800" bIns="50800" rIns="50800"/>
            <a:lstStyle/>
            <a:p>
              <a:pPr algn="ctr">
                <a:lnSpc>
                  <a:spcPts val="2686"/>
                </a:lnSpc>
              </a:pPr>
            </a:p>
          </p:txBody>
        </p:sp>
      </p:grpSp>
      <p:sp>
        <p:nvSpPr>
          <p:cNvPr name="AutoShape 35" id="35"/>
          <p:cNvSpPr/>
          <p:nvPr/>
        </p:nvSpPr>
        <p:spPr>
          <a:xfrm flipV="true">
            <a:off x="12927031" y="6708227"/>
            <a:ext cx="4013712" cy="0"/>
          </a:xfrm>
          <a:prstGeom prst="line">
            <a:avLst/>
          </a:prstGeom>
          <a:ln cap="flat" w="19050">
            <a:solidFill>
              <a:srgbClr val="FFFFFF"/>
            </a:solidFill>
            <a:prstDash val="solid"/>
            <a:headEnd type="none" len="sm" w="sm"/>
            <a:tailEnd type="none" len="sm" w="sm"/>
          </a:ln>
        </p:spPr>
      </p:sp>
      <p:grpSp>
        <p:nvGrpSpPr>
          <p:cNvPr name="Group 36" id="36"/>
          <p:cNvGrpSpPr/>
          <p:nvPr/>
        </p:nvGrpSpPr>
        <p:grpSpPr>
          <a:xfrm rot="0">
            <a:off x="6673160" y="4628083"/>
            <a:ext cx="4941681" cy="5037454"/>
            <a:chOff x="0" y="0"/>
            <a:chExt cx="1301513" cy="1326737"/>
          </a:xfrm>
        </p:grpSpPr>
        <p:sp>
          <p:nvSpPr>
            <p:cNvPr name="Freeform 37" id="37"/>
            <p:cNvSpPr/>
            <p:nvPr/>
          </p:nvSpPr>
          <p:spPr>
            <a:xfrm flipH="false" flipV="false" rot="0">
              <a:off x="0" y="0"/>
              <a:ext cx="1301513" cy="1326737"/>
            </a:xfrm>
            <a:custGeom>
              <a:avLst/>
              <a:gdLst/>
              <a:ahLst/>
              <a:cxnLst/>
              <a:rect r="r" b="b" t="t" l="l"/>
              <a:pathLst>
                <a:path h="1326737" w="1301513">
                  <a:moveTo>
                    <a:pt x="56400" y="0"/>
                  </a:moveTo>
                  <a:lnTo>
                    <a:pt x="1245113" y="0"/>
                  </a:lnTo>
                  <a:cubicBezTo>
                    <a:pt x="1276262" y="0"/>
                    <a:pt x="1301513" y="25251"/>
                    <a:pt x="1301513" y="56400"/>
                  </a:cubicBezTo>
                  <a:lnTo>
                    <a:pt x="1301513" y="1270337"/>
                  </a:lnTo>
                  <a:cubicBezTo>
                    <a:pt x="1301513" y="1301486"/>
                    <a:pt x="1276262" y="1326737"/>
                    <a:pt x="1245113" y="1326737"/>
                  </a:cubicBezTo>
                  <a:lnTo>
                    <a:pt x="56400" y="1326737"/>
                  </a:lnTo>
                  <a:cubicBezTo>
                    <a:pt x="25251" y="1326737"/>
                    <a:pt x="0" y="1301486"/>
                    <a:pt x="0" y="1270337"/>
                  </a:cubicBezTo>
                  <a:lnTo>
                    <a:pt x="0" y="56400"/>
                  </a:lnTo>
                  <a:cubicBezTo>
                    <a:pt x="0" y="25251"/>
                    <a:pt x="25251" y="0"/>
                    <a:pt x="56400" y="0"/>
                  </a:cubicBezTo>
                  <a:close/>
                </a:path>
              </a:pathLst>
            </a:custGeom>
            <a:gradFill rotWithShape="true">
              <a:gsLst>
                <a:gs pos="0">
                  <a:srgbClr val="905BF4">
                    <a:alpha val="0"/>
                  </a:srgbClr>
                </a:gs>
                <a:gs pos="50000">
                  <a:srgbClr val="905BF4">
                    <a:alpha val="38000"/>
                  </a:srgbClr>
                </a:gs>
                <a:gs pos="100000">
                  <a:srgbClr val="905BF4">
                    <a:alpha val="100000"/>
                  </a:srgbClr>
                </a:gs>
              </a:gsLst>
              <a:lin ang="5400000"/>
            </a:gradFill>
            <a:ln w="19050" cap="rnd">
              <a:solidFill>
                <a:srgbClr val="0F042D"/>
              </a:solidFill>
              <a:prstDash val="solid"/>
              <a:round/>
            </a:ln>
          </p:spPr>
        </p:sp>
        <p:sp>
          <p:nvSpPr>
            <p:cNvPr name="TextBox 38" id="38"/>
            <p:cNvSpPr txBox="true"/>
            <p:nvPr/>
          </p:nvSpPr>
          <p:spPr>
            <a:xfrm>
              <a:off x="0" y="0"/>
              <a:ext cx="1301513" cy="1326737"/>
            </a:xfrm>
            <a:prstGeom prst="rect">
              <a:avLst/>
            </a:prstGeom>
          </p:spPr>
          <p:txBody>
            <a:bodyPr anchor="ctr" rtlCol="false" tIns="50800" lIns="50800" bIns="50800" rIns="50800"/>
            <a:lstStyle/>
            <a:p>
              <a:pPr algn="ctr">
                <a:lnSpc>
                  <a:spcPts val="2686"/>
                </a:lnSpc>
              </a:pPr>
            </a:p>
          </p:txBody>
        </p:sp>
      </p:grpSp>
      <p:sp>
        <p:nvSpPr>
          <p:cNvPr name="AutoShape 39" id="39"/>
          <p:cNvSpPr/>
          <p:nvPr/>
        </p:nvSpPr>
        <p:spPr>
          <a:xfrm flipV="true">
            <a:off x="7201638" y="6994097"/>
            <a:ext cx="4013712" cy="0"/>
          </a:xfrm>
          <a:prstGeom prst="line">
            <a:avLst/>
          </a:prstGeom>
          <a:ln cap="flat" w="19050">
            <a:solidFill>
              <a:srgbClr val="FFFFFF"/>
            </a:solidFill>
            <a:prstDash val="solid"/>
            <a:headEnd type="none" len="sm" w="sm"/>
            <a:tailEnd type="none" len="sm" w="sm"/>
          </a:ln>
        </p:spPr>
      </p:sp>
      <p:sp>
        <p:nvSpPr>
          <p:cNvPr name="TextBox 40" id="40"/>
          <p:cNvSpPr txBox="true"/>
          <p:nvPr/>
        </p:nvSpPr>
        <p:spPr>
          <a:xfrm rot="0">
            <a:off x="836322" y="3029180"/>
            <a:ext cx="15717659" cy="1472565"/>
          </a:xfrm>
          <a:prstGeom prst="rect">
            <a:avLst/>
          </a:prstGeom>
        </p:spPr>
        <p:txBody>
          <a:bodyPr anchor="t" rtlCol="false" tIns="0" lIns="0" bIns="0" rIns="0">
            <a:spAutoFit/>
          </a:bodyPr>
          <a:lstStyle/>
          <a:p>
            <a:pPr algn="ctr">
              <a:lnSpc>
                <a:spcPts val="2340"/>
              </a:lnSpc>
            </a:pPr>
            <a:r>
              <a:rPr lang="en-US" sz="1800" spc="-57">
                <a:solidFill>
                  <a:srgbClr val="B8B8B8"/>
                </a:solidFill>
                <a:latin typeface="Body Text Large"/>
                <a:ea typeface="Body Text Large"/>
                <a:cs typeface="Body Text Large"/>
                <a:sym typeface="Body Text Large"/>
              </a:rPr>
              <a:t>Қазіргі таңда Жер орбитасында ғарыш қоқысының саны жылдан жылға артып келеді. Пайдаланудан шыққан спутниктер мен зымыран бөлшектері жұмыс істеп тұрған ғарыш аппараттарына қауіп төндіреді. Осы мәселені шешу үшін заманауи жасанды интеллект технологияларын қолдану өзекті болып табылады.</a:t>
            </a:r>
          </a:p>
          <a:p>
            <a:pPr algn="ctr">
              <a:lnSpc>
                <a:spcPts val="2340"/>
              </a:lnSpc>
            </a:pPr>
            <a:r>
              <a:rPr lang="en-US" sz="1800" spc="-57">
                <a:solidFill>
                  <a:srgbClr val="B8B8B8"/>
                </a:solidFill>
                <a:latin typeface="Body Text Large"/>
                <a:ea typeface="Body Text Large"/>
                <a:cs typeface="Body Text Large"/>
                <a:sym typeface="Body Text Large"/>
              </a:rPr>
              <a:t> </a:t>
            </a:r>
          </a:p>
          <a:p>
            <a:pPr algn="ctr" marL="0" indent="0" lvl="0">
              <a:lnSpc>
                <a:spcPts val="2340"/>
              </a:lnSpc>
            </a:pPr>
            <a:r>
              <a:rPr lang="en-US" sz="1800" spc="-57">
                <a:solidFill>
                  <a:srgbClr val="B8B8B8"/>
                </a:solidFill>
                <a:latin typeface="Body Text Large"/>
                <a:ea typeface="Body Text Large"/>
                <a:cs typeface="Body Text Large"/>
                <a:sym typeface="Body Text Large"/>
              </a:rPr>
              <a:t>Ғарыштағы</a:t>
            </a:r>
            <a:r>
              <a:rPr lang="en-US" sz="1800" spc="-57" strike="noStrike" u="none">
                <a:solidFill>
                  <a:srgbClr val="B8B8B8"/>
                </a:solidFill>
                <a:latin typeface="Body Text Large"/>
                <a:ea typeface="Body Text Large"/>
                <a:cs typeface="Body Text Large"/>
                <a:sym typeface="Body Text Large"/>
              </a:rPr>
              <a:t> қоқыс:</a:t>
            </a:r>
          </a:p>
        </p:txBody>
      </p:sp>
      <p:sp>
        <p:nvSpPr>
          <p:cNvPr name="TextBox 41" id="41"/>
          <p:cNvSpPr txBox="true"/>
          <p:nvPr/>
        </p:nvSpPr>
        <p:spPr>
          <a:xfrm rot="0">
            <a:off x="1261889" y="5866982"/>
            <a:ext cx="4090547" cy="509101"/>
          </a:xfrm>
          <a:prstGeom prst="rect">
            <a:avLst/>
          </a:prstGeom>
        </p:spPr>
        <p:txBody>
          <a:bodyPr anchor="t" rtlCol="false" tIns="0" lIns="0" bIns="0" rIns="0">
            <a:spAutoFit/>
          </a:bodyPr>
          <a:lstStyle/>
          <a:p>
            <a:pPr algn="l" marL="0" indent="0" lvl="0">
              <a:lnSpc>
                <a:spcPts val="3839"/>
              </a:lnSpc>
              <a:spcBef>
                <a:spcPct val="0"/>
              </a:spcBef>
            </a:pPr>
            <a:r>
              <a:rPr lang="en-US" b="true" sz="3727" spc="-167">
                <a:solidFill>
                  <a:srgbClr val="0F042D"/>
                </a:solidFill>
                <a:latin typeface="Body Text Large Bold"/>
                <a:ea typeface="Body Text Large Bold"/>
                <a:cs typeface="Body Text Large Bold"/>
                <a:sym typeface="Body Text Large Bold"/>
              </a:rPr>
              <a:t>Мәселе </a:t>
            </a:r>
            <a:r>
              <a:rPr lang="en-US" b="true" sz="3727" spc="-167" strike="noStrike" u="none">
                <a:solidFill>
                  <a:srgbClr val="0F042D"/>
                </a:solidFill>
                <a:latin typeface="Body Text Large Bold"/>
                <a:ea typeface="Body Text Large Bold"/>
                <a:cs typeface="Body Text Large Bold"/>
                <a:sym typeface="Body Text Large Bold"/>
              </a:rPr>
              <a:t>01</a:t>
            </a:r>
          </a:p>
        </p:txBody>
      </p:sp>
      <p:sp>
        <p:nvSpPr>
          <p:cNvPr name="TextBox 42" id="42"/>
          <p:cNvSpPr txBox="true"/>
          <p:nvPr/>
        </p:nvSpPr>
        <p:spPr>
          <a:xfrm rot="0">
            <a:off x="1287420" y="6984572"/>
            <a:ext cx="4065016" cy="1438910"/>
          </a:xfrm>
          <a:prstGeom prst="rect">
            <a:avLst/>
          </a:prstGeom>
        </p:spPr>
        <p:txBody>
          <a:bodyPr anchor="t" rtlCol="false" tIns="0" lIns="0" bIns="0" rIns="0">
            <a:spAutoFit/>
          </a:bodyPr>
          <a:lstStyle/>
          <a:p>
            <a:pPr algn="l" marL="474976" indent="-237488" lvl="1">
              <a:lnSpc>
                <a:spcPts val="2859"/>
              </a:lnSpc>
              <a:buFont typeface="Arial"/>
              <a:buChar char="•"/>
            </a:pPr>
            <a:r>
              <a:rPr lang="en-US" sz="2199" i="true" spc="-70">
                <a:solidFill>
                  <a:srgbClr val="000000"/>
                </a:solidFill>
                <a:latin typeface="Body Text Large Italics"/>
                <a:ea typeface="Body Text Large Italics"/>
                <a:cs typeface="Body Text Large Italics"/>
                <a:sym typeface="Body Text Large Italics"/>
              </a:rPr>
              <a:t>спутниктердің істен шығуына әкелуі мүмкін</a:t>
            </a:r>
          </a:p>
          <a:p>
            <a:pPr algn="l" marL="0" indent="0" lvl="0">
              <a:lnSpc>
                <a:spcPts val="2859"/>
              </a:lnSpc>
            </a:pPr>
          </a:p>
        </p:txBody>
      </p:sp>
      <p:sp>
        <p:nvSpPr>
          <p:cNvPr name="TextBox 43" id="43"/>
          <p:cNvSpPr txBox="true"/>
          <p:nvPr/>
        </p:nvSpPr>
        <p:spPr>
          <a:xfrm rot="0">
            <a:off x="12901500" y="5885913"/>
            <a:ext cx="4090547" cy="509101"/>
          </a:xfrm>
          <a:prstGeom prst="rect">
            <a:avLst/>
          </a:prstGeom>
        </p:spPr>
        <p:txBody>
          <a:bodyPr anchor="t" rtlCol="false" tIns="0" lIns="0" bIns="0" rIns="0">
            <a:spAutoFit/>
          </a:bodyPr>
          <a:lstStyle/>
          <a:p>
            <a:pPr algn="l">
              <a:lnSpc>
                <a:spcPts val="3839"/>
              </a:lnSpc>
            </a:pPr>
            <a:r>
              <a:rPr lang="en-US" sz="3727" spc="-167" b="true">
                <a:solidFill>
                  <a:srgbClr val="B8B8B8"/>
                </a:solidFill>
                <a:latin typeface="Body Text Large Bold"/>
                <a:ea typeface="Body Text Large Bold"/>
                <a:cs typeface="Body Text Large Bold"/>
                <a:sym typeface="Body Text Large Bold"/>
              </a:rPr>
              <a:t>Мәселе</a:t>
            </a:r>
            <a:r>
              <a:rPr lang="en-US" b="true" sz="3727" spc="-167">
                <a:solidFill>
                  <a:srgbClr val="B8B8B8"/>
                </a:solidFill>
                <a:latin typeface="Body Text Large Bold"/>
                <a:ea typeface="Body Text Large Bold"/>
                <a:cs typeface="Body Text Large Bold"/>
                <a:sym typeface="Body Text Large Bold"/>
              </a:rPr>
              <a:t> 02</a:t>
            </a:r>
          </a:p>
        </p:txBody>
      </p:sp>
      <p:sp>
        <p:nvSpPr>
          <p:cNvPr name="TextBox 44" id="44"/>
          <p:cNvSpPr txBox="true"/>
          <p:nvPr/>
        </p:nvSpPr>
        <p:spPr>
          <a:xfrm rot="0">
            <a:off x="12927031" y="7003502"/>
            <a:ext cx="4065016" cy="715010"/>
          </a:xfrm>
          <a:prstGeom prst="rect">
            <a:avLst/>
          </a:prstGeom>
        </p:spPr>
        <p:txBody>
          <a:bodyPr anchor="t" rtlCol="false" tIns="0" lIns="0" bIns="0" rIns="0">
            <a:spAutoFit/>
          </a:bodyPr>
          <a:lstStyle/>
          <a:p>
            <a:pPr algn="l" marL="474976" indent="-237488" lvl="1">
              <a:lnSpc>
                <a:spcPts val="2859"/>
              </a:lnSpc>
              <a:buFont typeface="Arial"/>
              <a:buChar char="•"/>
            </a:pPr>
            <a:r>
              <a:rPr lang="en-US" sz="2199" i="true" spc="-70">
                <a:solidFill>
                  <a:srgbClr val="B8B8B8"/>
                </a:solidFill>
                <a:latin typeface="Body Text Large Italics"/>
                <a:ea typeface="Body Text Large Italics"/>
                <a:cs typeface="Body Text Large Italics"/>
                <a:sym typeface="Body Text Large Italics"/>
              </a:rPr>
              <a:t>байланыс</a:t>
            </a:r>
            <a:r>
              <a:rPr lang="en-US" sz="2199" i="true" spc="-70">
                <a:solidFill>
                  <a:srgbClr val="B8B8B8"/>
                </a:solidFill>
                <a:latin typeface="Body Text Large Italics"/>
                <a:ea typeface="Body Text Large Italics"/>
                <a:cs typeface="Body Text Large Italics"/>
                <a:sym typeface="Body Text Large Italics"/>
              </a:rPr>
              <a:t> жүйелеріне қауіп төндіреді</a:t>
            </a:r>
          </a:p>
        </p:txBody>
      </p:sp>
      <p:sp>
        <p:nvSpPr>
          <p:cNvPr name="TextBox 45" id="45"/>
          <p:cNvSpPr txBox="true"/>
          <p:nvPr/>
        </p:nvSpPr>
        <p:spPr>
          <a:xfrm rot="0">
            <a:off x="1512994" y="1852380"/>
            <a:ext cx="15147475" cy="1206496"/>
          </a:xfrm>
          <a:prstGeom prst="rect">
            <a:avLst/>
          </a:prstGeom>
        </p:spPr>
        <p:txBody>
          <a:bodyPr anchor="t" rtlCol="false" tIns="0" lIns="0" bIns="0" rIns="0">
            <a:spAutoFit/>
          </a:bodyPr>
          <a:lstStyle/>
          <a:p>
            <a:pPr algn="ctr">
              <a:lnSpc>
                <a:spcPts val="8799"/>
              </a:lnSpc>
            </a:pPr>
            <a:r>
              <a:rPr lang="en-US" b="true" sz="9999" spc="-449">
                <a:solidFill>
                  <a:srgbClr val="EFEFEF"/>
                </a:solidFill>
                <a:latin typeface="Body Text Large Bold"/>
                <a:ea typeface="Body Text Large Bold"/>
                <a:cs typeface="Body Text Large Bold"/>
                <a:sym typeface="Body Text Large Bold"/>
              </a:rPr>
              <a:t>Кіріспе</a:t>
            </a:r>
          </a:p>
        </p:txBody>
      </p:sp>
      <p:grpSp>
        <p:nvGrpSpPr>
          <p:cNvPr name="Group 46" id="46"/>
          <p:cNvGrpSpPr/>
          <p:nvPr/>
        </p:nvGrpSpPr>
        <p:grpSpPr>
          <a:xfrm rot="0">
            <a:off x="1090400" y="505729"/>
            <a:ext cx="16317690" cy="502851"/>
            <a:chOff x="0" y="0"/>
            <a:chExt cx="21756919" cy="670468"/>
          </a:xfrm>
        </p:grpSpPr>
        <p:grpSp>
          <p:nvGrpSpPr>
            <p:cNvPr name="Group 47" id="47"/>
            <p:cNvGrpSpPr/>
            <p:nvPr/>
          </p:nvGrpSpPr>
          <p:grpSpPr>
            <a:xfrm rot="0">
              <a:off x="17702181" y="0"/>
              <a:ext cx="4054738" cy="670468"/>
              <a:chOff x="0" y="0"/>
              <a:chExt cx="2457754" cy="406400"/>
            </a:xfrm>
          </p:grpSpPr>
          <p:sp>
            <p:nvSpPr>
              <p:cNvPr name="Freeform 48" id="48"/>
              <p:cNvSpPr/>
              <p:nvPr/>
            </p:nvSpPr>
            <p:spPr>
              <a:xfrm flipH="false" flipV="false" rot="0">
                <a:off x="0" y="0"/>
                <a:ext cx="2457754" cy="406400"/>
              </a:xfrm>
              <a:custGeom>
                <a:avLst/>
                <a:gdLst/>
                <a:ahLst/>
                <a:cxnLst/>
                <a:rect r="r" b="b" t="t" l="l"/>
                <a:pathLst>
                  <a:path h="406400" w="2457754">
                    <a:moveTo>
                      <a:pt x="2254554" y="0"/>
                    </a:moveTo>
                    <a:cubicBezTo>
                      <a:pt x="2366778" y="0"/>
                      <a:pt x="2457754" y="90976"/>
                      <a:pt x="2457754" y="203200"/>
                    </a:cubicBezTo>
                    <a:cubicBezTo>
                      <a:pt x="2457754" y="315424"/>
                      <a:pt x="2366778" y="406400"/>
                      <a:pt x="225455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EFEFEF"/>
                </a:solidFill>
                <a:prstDash val="solid"/>
                <a:miter/>
              </a:ln>
            </p:spPr>
          </p:sp>
          <p:sp>
            <p:nvSpPr>
              <p:cNvPr name="TextBox 49" id="49"/>
              <p:cNvSpPr txBox="true"/>
              <p:nvPr/>
            </p:nvSpPr>
            <p:spPr>
              <a:xfrm>
                <a:off x="0" y="0"/>
                <a:ext cx="2457754" cy="406400"/>
              </a:xfrm>
              <a:prstGeom prst="rect">
                <a:avLst/>
              </a:prstGeom>
            </p:spPr>
            <p:txBody>
              <a:bodyPr anchor="ctr" rtlCol="false" tIns="50800" lIns="50800" bIns="50800" rIns="50800"/>
              <a:lstStyle/>
              <a:p>
                <a:pPr algn="ctr">
                  <a:lnSpc>
                    <a:spcPts val="2686"/>
                  </a:lnSpc>
                </a:pPr>
              </a:p>
            </p:txBody>
          </p:sp>
        </p:grpSp>
        <p:grpSp>
          <p:nvGrpSpPr>
            <p:cNvPr name="Group 50" id="50"/>
            <p:cNvGrpSpPr/>
            <p:nvPr/>
          </p:nvGrpSpPr>
          <p:grpSpPr>
            <a:xfrm rot="0">
              <a:off x="11817827" y="0"/>
              <a:ext cx="5705625" cy="670468"/>
              <a:chOff x="0" y="0"/>
              <a:chExt cx="3458428" cy="406400"/>
            </a:xfrm>
          </p:grpSpPr>
          <p:sp>
            <p:nvSpPr>
              <p:cNvPr name="Freeform 51" id="51"/>
              <p:cNvSpPr/>
              <p:nvPr/>
            </p:nvSpPr>
            <p:spPr>
              <a:xfrm flipH="false" flipV="false" rot="0">
                <a:off x="0" y="0"/>
                <a:ext cx="3458428" cy="406400"/>
              </a:xfrm>
              <a:custGeom>
                <a:avLst/>
                <a:gdLst/>
                <a:ahLst/>
                <a:cxnLst/>
                <a:rect r="r" b="b" t="t" l="l"/>
                <a:pathLst>
                  <a:path h="406400" w="3458428">
                    <a:moveTo>
                      <a:pt x="3255228" y="0"/>
                    </a:moveTo>
                    <a:cubicBezTo>
                      <a:pt x="3367453" y="0"/>
                      <a:pt x="3458428" y="90976"/>
                      <a:pt x="3458428" y="203200"/>
                    </a:cubicBezTo>
                    <a:cubicBezTo>
                      <a:pt x="3458428" y="315424"/>
                      <a:pt x="3367453" y="406400"/>
                      <a:pt x="3255228" y="406400"/>
                    </a:cubicBezTo>
                    <a:lnTo>
                      <a:pt x="203200" y="406400"/>
                    </a:lnTo>
                    <a:cubicBezTo>
                      <a:pt x="90976" y="406400"/>
                      <a:pt x="0" y="315424"/>
                      <a:pt x="0" y="203200"/>
                    </a:cubicBezTo>
                    <a:cubicBezTo>
                      <a:pt x="0" y="90976"/>
                      <a:pt x="90976" y="0"/>
                      <a:pt x="203200" y="0"/>
                    </a:cubicBezTo>
                    <a:close/>
                  </a:path>
                </a:pathLst>
              </a:custGeom>
              <a:solidFill>
                <a:srgbClr val="EFEFEF"/>
              </a:solidFill>
              <a:ln w="9525" cap="sq">
                <a:solidFill>
                  <a:srgbClr val="EFEFEF"/>
                </a:solidFill>
                <a:prstDash val="solid"/>
                <a:miter/>
              </a:ln>
            </p:spPr>
          </p:sp>
          <p:sp>
            <p:nvSpPr>
              <p:cNvPr name="TextBox 52" id="52"/>
              <p:cNvSpPr txBox="true"/>
              <p:nvPr/>
            </p:nvSpPr>
            <p:spPr>
              <a:xfrm>
                <a:off x="0" y="0"/>
                <a:ext cx="3458428" cy="406400"/>
              </a:xfrm>
              <a:prstGeom prst="rect">
                <a:avLst/>
              </a:prstGeom>
            </p:spPr>
            <p:txBody>
              <a:bodyPr anchor="ctr" rtlCol="false" tIns="50800" lIns="50800" bIns="50800" rIns="50800"/>
              <a:lstStyle/>
              <a:p>
                <a:pPr algn="ctr">
                  <a:lnSpc>
                    <a:spcPts val="2686"/>
                  </a:lnSpc>
                </a:pPr>
              </a:p>
            </p:txBody>
          </p:sp>
        </p:grpSp>
        <p:grpSp>
          <p:nvGrpSpPr>
            <p:cNvPr name="Group 53" id="53"/>
            <p:cNvGrpSpPr/>
            <p:nvPr/>
          </p:nvGrpSpPr>
          <p:grpSpPr>
            <a:xfrm rot="0">
              <a:off x="7996223" y="0"/>
              <a:ext cx="3643805" cy="670468"/>
              <a:chOff x="0" y="0"/>
              <a:chExt cx="2208669" cy="406400"/>
            </a:xfrm>
          </p:grpSpPr>
          <p:sp>
            <p:nvSpPr>
              <p:cNvPr name="Freeform 54" id="54"/>
              <p:cNvSpPr/>
              <p:nvPr/>
            </p:nvSpPr>
            <p:spPr>
              <a:xfrm flipH="false" flipV="false" rot="0">
                <a:off x="0" y="0"/>
                <a:ext cx="2208669" cy="406400"/>
              </a:xfrm>
              <a:custGeom>
                <a:avLst/>
                <a:gdLst/>
                <a:ahLst/>
                <a:cxnLst/>
                <a:rect r="r" b="b" t="t" l="l"/>
                <a:pathLst>
                  <a:path h="406400" w="2208669">
                    <a:moveTo>
                      <a:pt x="2005469" y="0"/>
                    </a:moveTo>
                    <a:cubicBezTo>
                      <a:pt x="2117693" y="0"/>
                      <a:pt x="2208669" y="90976"/>
                      <a:pt x="2208669" y="203200"/>
                    </a:cubicBezTo>
                    <a:cubicBezTo>
                      <a:pt x="2208669" y="315424"/>
                      <a:pt x="2117693" y="406400"/>
                      <a:pt x="2005469" y="406400"/>
                    </a:cubicBezTo>
                    <a:lnTo>
                      <a:pt x="203200" y="406400"/>
                    </a:lnTo>
                    <a:cubicBezTo>
                      <a:pt x="90976" y="406400"/>
                      <a:pt x="0" y="315424"/>
                      <a:pt x="0" y="203200"/>
                    </a:cubicBezTo>
                    <a:cubicBezTo>
                      <a:pt x="0" y="90976"/>
                      <a:pt x="90976" y="0"/>
                      <a:pt x="203200" y="0"/>
                    </a:cubicBezTo>
                    <a:close/>
                  </a:path>
                </a:pathLst>
              </a:custGeom>
              <a:solidFill>
                <a:srgbClr val="EFEFEF"/>
              </a:solidFill>
              <a:ln w="9525" cap="sq">
                <a:solidFill>
                  <a:srgbClr val="EFEFEF"/>
                </a:solidFill>
                <a:prstDash val="solid"/>
                <a:miter/>
              </a:ln>
            </p:spPr>
          </p:sp>
          <p:sp>
            <p:nvSpPr>
              <p:cNvPr name="TextBox 55" id="55"/>
              <p:cNvSpPr txBox="true"/>
              <p:nvPr/>
            </p:nvSpPr>
            <p:spPr>
              <a:xfrm>
                <a:off x="0" y="0"/>
                <a:ext cx="2208669" cy="406400"/>
              </a:xfrm>
              <a:prstGeom prst="rect">
                <a:avLst/>
              </a:prstGeom>
            </p:spPr>
            <p:txBody>
              <a:bodyPr anchor="ctr" rtlCol="false" tIns="50800" lIns="50800" bIns="50800" rIns="50800"/>
              <a:lstStyle/>
              <a:p>
                <a:pPr algn="ctr">
                  <a:lnSpc>
                    <a:spcPts val="2686"/>
                  </a:lnSpc>
                </a:pPr>
              </a:p>
            </p:txBody>
          </p:sp>
        </p:grpSp>
        <p:grpSp>
          <p:nvGrpSpPr>
            <p:cNvPr name="Group 56" id="56"/>
            <p:cNvGrpSpPr/>
            <p:nvPr/>
          </p:nvGrpSpPr>
          <p:grpSpPr>
            <a:xfrm rot="0">
              <a:off x="4755836" y="0"/>
              <a:ext cx="4834506" cy="670468"/>
              <a:chOff x="0" y="0"/>
              <a:chExt cx="2930405" cy="406400"/>
            </a:xfrm>
          </p:grpSpPr>
          <p:sp>
            <p:nvSpPr>
              <p:cNvPr name="Freeform 57" id="57"/>
              <p:cNvSpPr/>
              <p:nvPr/>
            </p:nvSpPr>
            <p:spPr>
              <a:xfrm flipH="false" flipV="false" rot="0">
                <a:off x="0" y="0"/>
                <a:ext cx="2930405" cy="406400"/>
              </a:xfrm>
              <a:custGeom>
                <a:avLst/>
                <a:gdLst/>
                <a:ahLst/>
                <a:cxnLst/>
                <a:rect r="r" b="b" t="t" l="l"/>
                <a:pathLst>
                  <a:path h="406400" w="2930405">
                    <a:moveTo>
                      <a:pt x="2727205" y="0"/>
                    </a:moveTo>
                    <a:cubicBezTo>
                      <a:pt x="2839429" y="0"/>
                      <a:pt x="2930405" y="90976"/>
                      <a:pt x="2930405" y="203200"/>
                    </a:cubicBezTo>
                    <a:cubicBezTo>
                      <a:pt x="2930405" y="315424"/>
                      <a:pt x="2839429" y="406400"/>
                      <a:pt x="272720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EFEFEF"/>
                </a:solidFill>
                <a:prstDash val="solid"/>
                <a:miter/>
              </a:ln>
            </p:spPr>
          </p:sp>
          <p:sp>
            <p:nvSpPr>
              <p:cNvPr name="TextBox 58" id="58"/>
              <p:cNvSpPr txBox="true"/>
              <p:nvPr/>
            </p:nvSpPr>
            <p:spPr>
              <a:xfrm>
                <a:off x="0" y="0"/>
                <a:ext cx="2930405" cy="406400"/>
              </a:xfrm>
              <a:prstGeom prst="rect">
                <a:avLst/>
              </a:prstGeom>
            </p:spPr>
            <p:txBody>
              <a:bodyPr anchor="ctr" rtlCol="false" tIns="50800" lIns="50800" bIns="50800" rIns="50800"/>
              <a:lstStyle/>
              <a:p>
                <a:pPr algn="ctr">
                  <a:lnSpc>
                    <a:spcPts val="2686"/>
                  </a:lnSpc>
                </a:pPr>
              </a:p>
            </p:txBody>
          </p:sp>
        </p:grpSp>
        <p:sp>
          <p:nvSpPr>
            <p:cNvPr name="Freeform 59" id="59"/>
            <p:cNvSpPr/>
            <p:nvPr/>
          </p:nvSpPr>
          <p:spPr>
            <a:xfrm flipH="false" flipV="false" rot="0">
              <a:off x="0" y="71278"/>
              <a:ext cx="563459" cy="486624"/>
            </a:xfrm>
            <a:custGeom>
              <a:avLst/>
              <a:gdLst/>
              <a:ahLst/>
              <a:cxnLst/>
              <a:rect r="r" b="b" t="t" l="l"/>
              <a:pathLst>
                <a:path h="486624" w="563459">
                  <a:moveTo>
                    <a:pt x="0" y="0"/>
                  </a:moveTo>
                  <a:lnTo>
                    <a:pt x="563459" y="0"/>
                  </a:lnTo>
                  <a:lnTo>
                    <a:pt x="563459" y="486623"/>
                  </a:lnTo>
                  <a:lnTo>
                    <a:pt x="0" y="4866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0" id="60"/>
            <p:cNvSpPr txBox="true"/>
            <p:nvPr/>
          </p:nvSpPr>
          <p:spPr>
            <a:xfrm rot="0">
              <a:off x="875135" y="162909"/>
              <a:ext cx="4982923" cy="370036"/>
            </a:xfrm>
            <a:prstGeom prst="rect">
              <a:avLst/>
            </a:prstGeom>
          </p:spPr>
          <p:txBody>
            <a:bodyPr anchor="t" rtlCol="false" tIns="0" lIns="0" bIns="0" rIns="0">
              <a:spAutoFit/>
            </a:bodyPr>
            <a:lstStyle/>
            <a:p>
              <a:pPr algn="l">
                <a:lnSpc>
                  <a:spcPts val="1935"/>
                </a:lnSpc>
              </a:pPr>
              <a:r>
                <a:rPr lang="en-US" sz="2199" spc="-98">
                  <a:solidFill>
                    <a:srgbClr val="EFEFEF"/>
                  </a:solidFill>
                  <a:latin typeface="Body Text Large"/>
                  <a:ea typeface="Body Text Large"/>
                  <a:cs typeface="Body Text Large"/>
                  <a:sym typeface="Body Text Large"/>
                </a:rPr>
                <a:t>SpaceClean AI</a:t>
              </a:r>
            </a:p>
          </p:txBody>
        </p:sp>
        <p:sp>
          <p:nvSpPr>
            <p:cNvPr name="TextBox 61" id="61"/>
            <p:cNvSpPr txBox="true"/>
            <p:nvPr/>
          </p:nvSpPr>
          <p:spPr>
            <a:xfrm rot="0">
              <a:off x="17775071" y="210266"/>
              <a:ext cx="3908959" cy="307086"/>
            </a:xfrm>
            <a:prstGeom prst="rect">
              <a:avLst/>
            </a:prstGeom>
          </p:spPr>
          <p:txBody>
            <a:bodyPr anchor="t" rtlCol="false" tIns="0" lIns="0" bIns="0" rIns="0">
              <a:spAutoFit/>
            </a:bodyPr>
            <a:lstStyle/>
            <a:p>
              <a:pPr algn="ctr">
                <a:lnSpc>
                  <a:spcPts val="1584"/>
                </a:lnSpc>
              </a:pPr>
              <a:r>
                <a:rPr lang="en-US" sz="1800" spc="-81">
                  <a:solidFill>
                    <a:srgbClr val="EFEFEF"/>
                  </a:solidFill>
                  <a:latin typeface="Body Text Large"/>
                  <a:ea typeface="Body Text Large"/>
                  <a:cs typeface="Body Text Large"/>
                  <a:sym typeface="Body Text Large"/>
                </a:rPr>
                <a:t>Abdkenova Zhanbota</a:t>
              </a:r>
            </a:p>
          </p:txBody>
        </p:sp>
        <p:sp>
          <p:nvSpPr>
            <p:cNvPr name="TextBox 62" id="62"/>
            <p:cNvSpPr txBox="true"/>
            <p:nvPr/>
          </p:nvSpPr>
          <p:spPr>
            <a:xfrm rot="0">
              <a:off x="4869522" y="200741"/>
              <a:ext cx="3126700" cy="267674"/>
            </a:xfrm>
            <a:prstGeom prst="rect">
              <a:avLst/>
            </a:prstGeom>
          </p:spPr>
          <p:txBody>
            <a:bodyPr anchor="t" rtlCol="false" tIns="0" lIns="0" bIns="0" rIns="0">
              <a:spAutoFit/>
            </a:bodyPr>
            <a:lstStyle/>
            <a:p>
              <a:pPr algn="ctr">
                <a:lnSpc>
                  <a:spcPts val="1408"/>
                </a:lnSpc>
              </a:pPr>
              <a:r>
                <a:rPr lang="en-US" sz="1600" spc="-72">
                  <a:solidFill>
                    <a:srgbClr val="EFEFEF"/>
                  </a:solidFill>
                  <a:latin typeface="Body Text Large"/>
                  <a:ea typeface="Body Text Large"/>
                  <a:cs typeface="Body Text Large"/>
                  <a:sym typeface="Body Text Large"/>
                </a:rPr>
                <a:t>Startup Pitch Deck</a:t>
              </a:r>
            </a:p>
          </p:txBody>
        </p:sp>
        <p:sp>
          <p:nvSpPr>
            <p:cNvPr name="TextBox 63" id="63"/>
            <p:cNvSpPr txBox="true"/>
            <p:nvPr/>
          </p:nvSpPr>
          <p:spPr>
            <a:xfrm rot="0">
              <a:off x="8073519" y="210266"/>
              <a:ext cx="3566508" cy="307086"/>
            </a:xfrm>
            <a:prstGeom prst="rect">
              <a:avLst/>
            </a:prstGeom>
          </p:spPr>
          <p:txBody>
            <a:bodyPr anchor="t" rtlCol="false" tIns="0" lIns="0" bIns="0" rIns="0">
              <a:spAutoFit/>
            </a:bodyPr>
            <a:lstStyle/>
            <a:p>
              <a:pPr algn="ctr">
                <a:lnSpc>
                  <a:spcPts val="1584"/>
                </a:lnSpc>
              </a:pPr>
              <a:r>
                <a:rPr lang="en-US" sz="1800" spc="-81">
                  <a:solidFill>
                    <a:srgbClr val="0F042D"/>
                  </a:solidFill>
                  <a:latin typeface="Body Text Large"/>
                  <a:ea typeface="Body Text Large"/>
                  <a:cs typeface="Body Text Large"/>
                  <a:sym typeface="Body Text Large"/>
                </a:rPr>
                <a:t>OrbitX</a:t>
              </a:r>
            </a:p>
          </p:txBody>
        </p:sp>
        <p:sp>
          <p:nvSpPr>
            <p:cNvPr name="TextBox 64" id="64"/>
            <p:cNvSpPr txBox="true"/>
            <p:nvPr/>
          </p:nvSpPr>
          <p:spPr>
            <a:xfrm rot="0">
              <a:off x="12716160" y="225859"/>
              <a:ext cx="3908959" cy="307086"/>
            </a:xfrm>
            <a:prstGeom prst="rect">
              <a:avLst/>
            </a:prstGeom>
          </p:spPr>
          <p:txBody>
            <a:bodyPr anchor="t" rtlCol="false" tIns="0" lIns="0" bIns="0" rIns="0">
              <a:spAutoFit/>
            </a:bodyPr>
            <a:lstStyle/>
            <a:p>
              <a:pPr algn="ctr">
                <a:lnSpc>
                  <a:spcPts val="1584"/>
                </a:lnSpc>
              </a:pPr>
              <a:r>
                <a:rPr lang="en-US" sz="1800" spc="-81">
                  <a:solidFill>
                    <a:srgbClr val="0F042D"/>
                  </a:solidFill>
                  <a:latin typeface="Body Text Large"/>
                  <a:ea typeface="Body Text Large"/>
                  <a:cs typeface="Body Text Large"/>
                  <a:sym typeface="Body Text Large"/>
                </a:rPr>
                <a:t>Sarsenova Kausar</a:t>
              </a:r>
            </a:p>
          </p:txBody>
        </p:sp>
      </p:grpSp>
      <p:sp>
        <p:nvSpPr>
          <p:cNvPr name="TextBox 65" id="65"/>
          <p:cNvSpPr txBox="true"/>
          <p:nvPr/>
        </p:nvSpPr>
        <p:spPr>
          <a:xfrm rot="0">
            <a:off x="7111492" y="7513527"/>
            <a:ext cx="4065016" cy="1438910"/>
          </a:xfrm>
          <a:prstGeom prst="rect">
            <a:avLst/>
          </a:prstGeom>
        </p:spPr>
        <p:txBody>
          <a:bodyPr anchor="t" rtlCol="false" tIns="0" lIns="0" bIns="0" rIns="0">
            <a:spAutoFit/>
          </a:bodyPr>
          <a:lstStyle/>
          <a:p>
            <a:pPr algn="l" marL="474976" indent="-237488" lvl="1">
              <a:lnSpc>
                <a:spcPts val="2859"/>
              </a:lnSpc>
              <a:buFont typeface="Arial"/>
              <a:buChar char="•"/>
            </a:pPr>
            <a:r>
              <a:rPr lang="en-US" sz="2199" i="true" spc="-70">
                <a:solidFill>
                  <a:srgbClr val="FFFFFF"/>
                </a:solidFill>
                <a:latin typeface="Body Text Large Italics"/>
                <a:ea typeface="Body Text Large Italics"/>
                <a:cs typeface="Body Text Large Italics"/>
                <a:sym typeface="Body Text Large Italics"/>
              </a:rPr>
              <a:t>қолмен бақылау көп уақыт пен қаржыны талап етеді</a:t>
            </a:r>
          </a:p>
          <a:p>
            <a:pPr algn="l" marL="0" indent="0" lvl="0">
              <a:lnSpc>
                <a:spcPts val="2859"/>
              </a:lnSpc>
            </a:pPr>
          </a:p>
        </p:txBody>
      </p:sp>
      <p:sp>
        <p:nvSpPr>
          <p:cNvPr name="TextBox 66" id="66"/>
          <p:cNvSpPr txBox="true"/>
          <p:nvPr/>
        </p:nvSpPr>
        <p:spPr>
          <a:xfrm rot="0">
            <a:off x="7163221" y="6169038"/>
            <a:ext cx="4090547" cy="509101"/>
          </a:xfrm>
          <a:prstGeom prst="rect">
            <a:avLst/>
          </a:prstGeom>
        </p:spPr>
        <p:txBody>
          <a:bodyPr anchor="t" rtlCol="false" tIns="0" lIns="0" bIns="0" rIns="0">
            <a:spAutoFit/>
          </a:bodyPr>
          <a:lstStyle/>
          <a:p>
            <a:pPr algn="l" marL="0" indent="0" lvl="0">
              <a:lnSpc>
                <a:spcPts val="3839"/>
              </a:lnSpc>
              <a:spcBef>
                <a:spcPct val="0"/>
              </a:spcBef>
            </a:pPr>
            <a:r>
              <a:rPr lang="en-US" b="true" sz="3727" spc="-167">
                <a:solidFill>
                  <a:srgbClr val="FFFFFF"/>
                </a:solidFill>
                <a:latin typeface="Body Text Large Bold"/>
                <a:ea typeface="Body Text Large Bold"/>
                <a:cs typeface="Body Text Large Bold"/>
                <a:sym typeface="Body Text Large Bold"/>
              </a:rPr>
              <a:t>Мәселе</a:t>
            </a:r>
            <a:r>
              <a:rPr lang="en-US" b="true" sz="3727" spc="-167" strike="noStrike" u="none">
                <a:solidFill>
                  <a:srgbClr val="FFFFFF"/>
                </a:solidFill>
                <a:latin typeface="Body Text Large Bold"/>
                <a:ea typeface="Body Text Large Bold"/>
                <a:cs typeface="Body Text Large Bold"/>
                <a:sym typeface="Body Text Large Bold"/>
              </a:rPr>
              <a:t> 03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10800000">
            <a:off x="-193450" y="-318232"/>
            <a:ext cx="18674901" cy="7378284"/>
            <a:chOff x="0" y="0"/>
            <a:chExt cx="24899868" cy="9837711"/>
          </a:xfrm>
        </p:grpSpPr>
        <p:grpSp>
          <p:nvGrpSpPr>
            <p:cNvPr name="Group 3" id="3"/>
            <p:cNvGrpSpPr/>
            <p:nvPr/>
          </p:nvGrpSpPr>
          <p:grpSpPr>
            <a:xfrm rot="0">
              <a:off x="0" y="4427815"/>
              <a:ext cx="3558057" cy="5409897"/>
              <a:chOff x="0" y="0"/>
              <a:chExt cx="812800" cy="1235833"/>
            </a:xfrm>
          </p:grpSpPr>
          <p:sp>
            <p:nvSpPr>
              <p:cNvPr name="Freeform 4" id="4"/>
              <p:cNvSpPr/>
              <p:nvPr/>
            </p:nvSpPr>
            <p:spPr>
              <a:xfrm flipH="false" flipV="false" rot="0">
                <a:off x="0" y="0"/>
                <a:ext cx="812800" cy="1235833"/>
              </a:xfrm>
              <a:custGeom>
                <a:avLst/>
                <a:gdLst/>
                <a:ahLst/>
                <a:cxnLst/>
                <a:rect r="r" b="b" t="t" l="l"/>
                <a:pathLst>
                  <a:path h="1235833" w="812800">
                    <a:moveTo>
                      <a:pt x="0" y="0"/>
                    </a:moveTo>
                    <a:lnTo>
                      <a:pt x="812800" y="0"/>
                    </a:lnTo>
                    <a:lnTo>
                      <a:pt x="812800" y="1235833"/>
                    </a:lnTo>
                    <a:lnTo>
                      <a:pt x="0" y="1235833"/>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5" id="5"/>
              <p:cNvSpPr txBox="true"/>
              <p:nvPr/>
            </p:nvSpPr>
            <p:spPr>
              <a:xfrm>
                <a:off x="0" y="0"/>
                <a:ext cx="812800" cy="1235833"/>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6" id="6"/>
            <p:cNvGrpSpPr/>
            <p:nvPr/>
          </p:nvGrpSpPr>
          <p:grpSpPr>
            <a:xfrm rot="0">
              <a:off x="21341811" y="4427815"/>
              <a:ext cx="3558057" cy="5409897"/>
              <a:chOff x="0" y="0"/>
              <a:chExt cx="812800" cy="1235833"/>
            </a:xfrm>
          </p:grpSpPr>
          <p:sp>
            <p:nvSpPr>
              <p:cNvPr name="Freeform 7" id="7"/>
              <p:cNvSpPr/>
              <p:nvPr/>
            </p:nvSpPr>
            <p:spPr>
              <a:xfrm flipH="false" flipV="false" rot="0">
                <a:off x="0" y="0"/>
                <a:ext cx="812800" cy="1235833"/>
              </a:xfrm>
              <a:custGeom>
                <a:avLst/>
                <a:gdLst/>
                <a:ahLst/>
                <a:cxnLst/>
                <a:rect r="r" b="b" t="t" l="l"/>
                <a:pathLst>
                  <a:path h="1235833" w="812800">
                    <a:moveTo>
                      <a:pt x="0" y="0"/>
                    </a:moveTo>
                    <a:lnTo>
                      <a:pt x="812800" y="0"/>
                    </a:lnTo>
                    <a:lnTo>
                      <a:pt x="812800" y="1235833"/>
                    </a:lnTo>
                    <a:lnTo>
                      <a:pt x="0" y="1235833"/>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8" id="8"/>
              <p:cNvSpPr txBox="true"/>
              <p:nvPr/>
            </p:nvSpPr>
            <p:spPr>
              <a:xfrm>
                <a:off x="0" y="0"/>
                <a:ext cx="812800" cy="1235833"/>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9" id="9"/>
            <p:cNvGrpSpPr/>
            <p:nvPr/>
          </p:nvGrpSpPr>
          <p:grpSpPr>
            <a:xfrm rot="0">
              <a:off x="3558057" y="3198827"/>
              <a:ext cx="3558057" cy="6638885"/>
              <a:chOff x="0" y="0"/>
              <a:chExt cx="812800" cy="1516582"/>
            </a:xfrm>
          </p:grpSpPr>
          <p:sp>
            <p:nvSpPr>
              <p:cNvPr name="Freeform 10" id="10"/>
              <p:cNvSpPr/>
              <p:nvPr/>
            </p:nvSpPr>
            <p:spPr>
              <a:xfrm flipH="false" flipV="false" rot="0">
                <a:off x="0" y="0"/>
                <a:ext cx="812800" cy="1516582"/>
              </a:xfrm>
              <a:custGeom>
                <a:avLst/>
                <a:gdLst/>
                <a:ahLst/>
                <a:cxnLst/>
                <a:rect r="r" b="b" t="t" l="l"/>
                <a:pathLst>
                  <a:path h="1516582" w="812800">
                    <a:moveTo>
                      <a:pt x="0" y="0"/>
                    </a:moveTo>
                    <a:lnTo>
                      <a:pt x="812800" y="0"/>
                    </a:lnTo>
                    <a:lnTo>
                      <a:pt x="812800" y="1516582"/>
                    </a:lnTo>
                    <a:lnTo>
                      <a:pt x="0" y="1516582"/>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11" id="11"/>
              <p:cNvSpPr txBox="true"/>
              <p:nvPr/>
            </p:nvSpPr>
            <p:spPr>
              <a:xfrm>
                <a:off x="0" y="0"/>
                <a:ext cx="812800" cy="1516582"/>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12" id="12"/>
            <p:cNvGrpSpPr/>
            <p:nvPr/>
          </p:nvGrpSpPr>
          <p:grpSpPr>
            <a:xfrm rot="0">
              <a:off x="17783754" y="3198827"/>
              <a:ext cx="3558057" cy="6638885"/>
              <a:chOff x="0" y="0"/>
              <a:chExt cx="812800" cy="1516582"/>
            </a:xfrm>
          </p:grpSpPr>
          <p:sp>
            <p:nvSpPr>
              <p:cNvPr name="Freeform 13" id="13"/>
              <p:cNvSpPr/>
              <p:nvPr/>
            </p:nvSpPr>
            <p:spPr>
              <a:xfrm flipH="false" flipV="false" rot="0">
                <a:off x="0" y="0"/>
                <a:ext cx="812800" cy="1516582"/>
              </a:xfrm>
              <a:custGeom>
                <a:avLst/>
                <a:gdLst/>
                <a:ahLst/>
                <a:cxnLst/>
                <a:rect r="r" b="b" t="t" l="l"/>
                <a:pathLst>
                  <a:path h="1516582" w="812800">
                    <a:moveTo>
                      <a:pt x="0" y="0"/>
                    </a:moveTo>
                    <a:lnTo>
                      <a:pt x="812800" y="0"/>
                    </a:lnTo>
                    <a:lnTo>
                      <a:pt x="812800" y="1516582"/>
                    </a:lnTo>
                    <a:lnTo>
                      <a:pt x="0" y="1516582"/>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14" id="14"/>
              <p:cNvSpPr txBox="true"/>
              <p:nvPr/>
            </p:nvSpPr>
            <p:spPr>
              <a:xfrm>
                <a:off x="0" y="0"/>
                <a:ext cx="812800" cy="1516582"/>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15" id="15"/>
            <p:cNvGrpSpPr/>
            <p:nvPr/>
          </p:nvGrpSpPr>
          <p:grpSpPr>
            <a:xfrm rot="0">
              <a:off x="7116114" y="1874177"/>
              <a:ext cx="3558057" cy="7963534"/>
              <a:chOff x="0" y="0"/>
              <a:chExt cx="812800" cy="1819184"/>
            </a:xfrm>
          </p:grpSpPr>
          <p:sp>
            <p:nvSpPr>
              <p:cNvPr name="Freeform 16" id="16"/>
              <p:cNvSpPr/>
              <p:nvPr/>
            </p:nvSpPr>
            <p:spPr>
              <a:xfrm flipH="false" flipV="false" rot="0">
                <a:off x="0" y="0"/>
                <a:ext cx="812800" cy="1819184"/>
              </a:xfrm>
              <a:custGeom>
                <a:avLst/>
                <a:gdLst/>
                <a:ahLst/>
                <a:cxnLst/>
                <a:rect r="r" b="b" t="t" l="l"/>
                <a:pathLst>
                  <a:path h="1819184" w="812800">
                    <a:moveTo>
                      <a:pt x="0" y="0"/>
                    </a:moveTo>
                    <a:lnTo>
                      <a:pt x="812800" y="0"/>
                    </a:lnTo>
                    <a:lnTo>
                      <a:pt x="812800" y="1819184"/>
                    </a:lnTo>
                    <a:lnTo>
                      <a:pt x="0" y="1819184"/>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17" id="17"/>
              <p:cNvSpPr txBox="true"/>
              <p:nvPr/>
            </p:nvSpPr>
            <p:spPr>
              <a:xfrm>
                <a:off x="0" y="0"/>
                <a:ext cx="812800" cy="1819184"/>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18" id="18"/>
            <p:cNvGrpSpPr/>
            <p:nvPr/>
          </p:nvGrpSpPr>
          <p:grpSpPr>
            <a:xfrm rot="0">
              <a:off x="14232228" y="1874177"/>
              <a:ext cx="3558057" cy="7963534"/>
              <a:chOff x="0" y="0"/>
              <a:chExt cx="812800" cy="1819184"/>
            </a:xfrm>
          </p:grpSpPr>
          <p:sp>
            <p:nvSpPr>
              <p:cNvPr name="Freeform 19" id="19"/>
              <p:cNvSpPr/>
              <p:nvPr/>
            </p:nvSpPr>
            <p:spPr>
              <a:xfrm flipH="false" flipV="false" rot="0">
                <a:off x="0" y="0"/>
                <a:ext cx="812800" cy="1819184"/>
              </a:xfrm>
              <a:custGeom>
                <a:avLst/>
                <a:gdLst/>
                <a:ahLst/>
                <a:cxnLst/>
                <a:rect r="r" b="b" t="t" l="l"/>
                <a:pathLst>
                  <a:path h="1819184" w="812800">
                    <a:moveTo>
                      <a:pt x="0" y="0"/>
                    </a:moveTo>
                    <a:lnTo>
                      <a:pt x="812800" y="0"/>
                    </a:lnTo>
                    <a:lnTo>
                      <a:pt x="812800" y="1819184"/>
                    </a:lnTo>
                    <a:lnTo>
                      <a:pt x="0" y="1819184"/>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20" id="20"/>
              <p:cNvSpPr txBox="true"/>
              <p:nvPr/>
            </p:nvSpPr>
            <p:spPr>
              <a:xfrm>
                <a:off x="0" y="0"/>
                <a:ext cx="812800" cy="1819184"/>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21" id="21"/>
            <p:cNvGrpSpPr/>
            <p:nvPr/>
          </p:nvGrpSpPr>
          <p:grpSpPr>
            <a:xfrm rot="0">
              <a:off x="10674171" y="0"/>
              <a:ext cx="3558057" cy="9837711"/>
              <a:chOff x="0" y="0"/>
              <a:chExt cx="812800" cy="2247320"/>
            </a:xfrm>
          </p:grpSpPr>
          <p:sp>
            <p:nvSpPr>
              <p:cNvPr name="Freeform 22" id="22"/>
              <p:cNvSpPr/>
              <p:nvPr/>
            </p:nvSpPr>
            <p:spPr>
              <a:xfrm flipH="false" flipV="false" rot="0">
                <a:off x="0" y="0"/>
                <a:ext cx="812800" cy="2247320"/>
              </a:xfrm>
              <a:custGeom>
                <a:avLst/>
                <a:gdLst/>
                <a:ahLst/>
                <a:cxnLst/>
                <a:rect r="r" b="b" t="t" l="l"/>
                <a:pathLst>
                  <a:path h="2247320" w="812800">
                    <a:moveTo>
                      <a:pt x="0" y="0"/>
                    </a:moveTo>
                    <a:lnTo>
                      <a:pt x="812800" y="0"/>
                    </a:lnTo>
                    <a:lnTo>
                      <a:pt x="812800" y="2247320"/>
                    </a:lnTo>
                    <a:lnTo>
                      <a:pt x="0" y="2247320"/>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23" id="23"/>
              <p:cNvSpPr txBox="true"/>
              <p:nvPr/>
            </p:nvSpPr>
            <p:spPr>
              <a:xfrm>
                <a:off x="0" y="0"/>
                <a:ext cx="812800" cy="2247320"/>
              </a:xfrm>
              <a:prstGeom prst="rect">
                <a:avLst/>
              </a:prstGeom>
            </p:spPr>
            <p:txBody>
              <a:bodyPr anchor="ctr" rtlCol="false" tIns="50800" lIns="50800" bIns="50800" rIns="50800"/>
              <a:lstStyle/>
              <a:p>
                <a:pPr algn="ctr">
                  <a:lnSpc>
                    <a:spcPts val="2686"/>
                  </a:lnSpc>
                </a:pPr>
              </a:p>
            </p:txBody>
          </p:sp>
        </p:grpSp>
      </p:grpSp>
      <p:grpSp>
        <p:nvGrpSpPr>
          <p:cNvPr name="Group 24" id="24"/>
          <p:cNvGrpSpPr/>
          <p:nvPr/>
        </p:nvGrpSpPr>
        <p:grpSpPr>
          <a:xfrm rot="0">
            <a:off x="5419632" y="1876277"/>
            <a:ext cx="3401913" cy="7157609"/>
            <a:chOff x="0" y="0"/>
            <a:chExt cx="352977" cy="742661"/>
          </a:xfrm>
        </p:grpSpPr>
        <p:sp>
          <p:nvSpPr>
            <p:cNvPr name="Freeform 25" id="25"/>
            <p:cNvSpPr/>
            <p:nvPr/>
          </p:nvSpPr>
          <p:spPr>
            <a:xfrm flipH="false" flipV="false" rot="0">
              <a:off x="0" y="0"/>
              <a:ext cx="352977" cy="742661"/>
            </a:xfrm>
            <a:custGeom>
              <a:avLst/>
              <a:gdLst/>
              <a:ahLst/>
              <a:cxnLst/>
              <a:rect r="r" b="b" t="t" l="l"/>
              <a:pathLst>
                <a:path h="742661" w="352977">
                  <a:moveTo>
                    <a:pt x="81927" y="0"/>
                  </a:moveTo>
                  <a:lnTo>
                    <a:pt x="271049" y="0"/>
                  </a:lnTo>
                  <a:cubicBezTo>
                    <a:pt x="292778" y="0"/>
                    <a:pt x="313616" y="8632"/>
                    <a:pt x="328981" y="23996"/>
                  </a:cubicBezTo>
                  <a:cubicBezTo>
                    <a:pt x="344345" y="39360"/>
                    <a:pt x="352977" y="60199"/>
                    <a:pt x="352977" y="81927"/>
                  </a:cubicBezTo>
                  <a:lnTo>
                    <a:pt x="352977" y="660734"/>
                  </a:lnTo>
                  <a:cubicBezTo>
                    <a:pt x="352977" y="682462"/>
                    <a:pt x="344345" y="703301"/>
                    <a:pt x="328981" y="718665"/>
                  </a:cubicBezTo>
                  <a:cubicBezTo>
                    <a:pt x="313616" y="734030"/>
                    <a:pt x="292778" y="742661"/>
                    <a:pt x="271049" y="742661"/>
                  </a:cubicBezTo>
                  <a:lnTo>
                    <a:pt x="81927" y="742661"/>
                  </a:lnTo>
                  <a:cubicBezTo>
                    <a:pt x="60199" y="742661"/>
                    <a:pt x="39360" y="734030"/>
                    <a:pt x="23996" y="718665"/>
                  </a:cubicBezTo>
                  <a:cubicBezTo>
                    <a:pt x="8632" y="703301"/>
                    <a:pt x="0" y="682462"/>
                    <a:pt x="0" y="660734"/>
                  </a:cubicBezTo>
                  <a:lnTo>
                    <a:pt x="0" y="81927"/>
                  </a:lnTo>
                  <a:cubicBezTo>
                    <a:pt x="0" y="60199"/>
                    <a:pt x="8632" y="39360"/>
                    <a:pt x="23996" y="23996"/>
                  </a:cubicBezTo>
                  <a:cubicBezTo>
                    <a:pt x="39360" y="8632"/>
                    <a:pt x="60199" y="0"/>
                    <a:pt x="81927" y="0"/>
                  </a:cubicBezTo>
                  <a:close/>
                </a:path>
              </a:pathLst>
            </a:custGeom>
            <a:blipFill>
              <a:blip r:embed="rId2">
                <a:alphaModFix amt="68000"/>
              </a:blip>
              <a:stretch>
                <a:fillRect l="-20089" t="0" r="-20089" b="0"/>
              </a:stretch>
            </a:blipFill>
            <a:ln w="9525" cap="rnd">
              <a:solidFill>
                <a:srgbClr val="0F042D">
                  <a:alpha val="67843"/>
                </a:srgbClr>
              </a:solidFill>
              <a:prstDash val="solid"/>
              <a:round/>
            </a:ln>
          </p:spPr>
        </p:sp>
      </p:grpSp>
      <p:grpSp>
        <p:nvGrpSpPr>
          <p:cNvPr name="Group 26" id="26"/>
          <p:cNvGrpSpPr/>
          <p:nvPr/>
        </p:nvGrpSpPr>
        <p:grpSpPr>
          <a:xfrm rot="0">
            <a:off x="397759" y="1876277"/>
            <a:ext cx="3401913" cy="7157609"/>
            <a:chOff x="0" y="0"/>
            <a:chExt cx="352977" cy="742661"/>
          </a:xfrm>
        </p:grpSpPr>
        <p:sp>
          <p:nvSpPr>
            <p:cNvPr name="Freeform 27" id="27"/>
            <p:cNvSpPr/>
            <p:nvPr/>
          </p:nvSpPr>
          <p:spPr>
            <a:xfrm flipH="false" flipV="false" rot="0">
              <a:off x="0" y="0"/>
              <a:ext cx="352977" cy="742661"/>
            </a:xfrm>
            <a:custGeom>
              <a:avLst/>
              <a:gdLst/>
              <a:ahLst/>
              <a:cxnLst/>
              <a:rect r="r" b="b" t="t" l="l"/>
              <a:pathLst>
                <a:path h="742661" w="352977">
                  <a:moveTo>
                    <a:pt x="81927" y="0"/>
                  </a:moveTo>
                  <a:lnTo>
                    <a:pt x="271049" y="0"/>
                  </a:lnTo>
                  <a:cubicBezTo>
                    <a:pt x="292778" y="0"/>
                    <a:pt x="313616" y="8632"/>
                    <a:pt x="328981" y="23996"/>
                  </a:cubicBezTo>
                  <a:cubicBezTo>
                    <a:pt x="344345" y="39360"/>
                    <a:pt x="352977" y="60199"/>
                    <a:pt x="352977" y="81927"/>
                  </a:cubicBezTo>
                  <a:lnTo>
                    <a:pt x="352977" y="660734"/>
                  </a:lnTo>
                  <a:cubicBezTo>
                    <a:pt x="352977" y="682462"/>
                    <a:pt x="344345" y="703301"/>
                    <a:pt x="328981" y="718665"/>
                  </a:cubicBezTo>
                  <a:cubicBezTo>
                    <a:pt x="313616" y="734030"/>
                    <a:pt x="292778" y="742661"/>
                    <a:pt x="271049" y="742661"/>
                  </a:cubicBezTo>
                  <a:lnTo>
                    <a:pt x="81927" y="742661"/>
                  </a:lnTo>
                  <a:cubicBezTo>
                    <a:pt x="60199" y="742661"/>
                    <a:pt x="39360" y="734030"/>
                    <a:pt x="23996" y="718665"/>
                  </a:cubicBezTo>
                  <a:cubicBezTo>
                    <a:pt x="8632" y="703301"/>
                    <a:pt x="0" y="682462"/>
                    <a:pt x="0" y="660734"/>
                  </a:cubicBezTo>
                  <a:lnTo>
                    <a:pt x="0" y="81927"/>
                  </a:lnTo>
                  <a:cubicBezTo>
                    <a:pt x="0" y="60199"/>
                    <a:pt x="8632" y="39360"/>
                    <a:pt x="23996" y="23996"/>
                  </a:cubicBezTo>
                  <a:cubicBezTo>
                    <a:pt x="39360" y="8632"/>
                    <a:pt x="60199" y="0"/>
                    <a:pt x="81927" y="0"/>
                  </a:cubicBezTo>
                  <a:close/>
                </a:path>
              </a:pathLst>
            </a:custGeom>
            <a:blipFill>
              <a:blip r:embed="rId3">
                <a:alphaModFix amt="68000"/>
              </a:blip>
              <a:stretch>
                <a:fillRect l="-107898" t="0" r="-107898" b="0"/>
              </a:stretch>
            </a:blipFill>
            <a:ln w="9525" cap="rnd">
              <a:solidFill>
                <a:srgbClr val="0F042D">
                  <a:alpha val="67843"/>
                </a:srgbClr>
              </a:solidFill>
              <a:prstDash val="solid"/>
              <a:round/>
            </a:ln>
          </p:spPr>
        </p:sp>
      </p:grpSp>
      <p:grpSp>
        <p:nvGrpSpPr>
          <p:cNvPr name="Group 28" id="28"/>
          <p:cNvGrpSpPr/>
          <p:nvPr/>
        </p:nvGrpSpPr>
        <p:grpSpPr>
          <a:xfrm rot="0">
            <a:off x="1028700" y="1651862"/>
            <a:ext cx="6921793" cy="7606438"/>
            <a:chOff x="0" y="0"/>
            <a:chExt cx="675815" cy="742661"/>
          </a:xfrm>
        </p:grpSpPr>
        <p:sp>
          <p:nvSpPr>
            <p:cNvPr name="Freeform 29" id="29"/>
            <p:cNvSpPr/>
            <p:nvPr/>
          </p:nvSpPr>
          <p:spPr>
            <a:xfrm flipH="false" flipV="false" rot="0">
              <a:off x="0" y="0"/>
              <a:ext cx="675815" cy="742661"/>
            </a:xfrm>
            <a:custGeom>
              <a:avLst/>
              <a:gdLst/>
              <a:ahLst/>
              <a:cxnLst/>
              <a:rect r="r" b="b" t="t" l="l"/>
              <a:pathLst>
                <a:path h="742661" w="675815">
                  <a:moveTo>
                    <a:pt x="40265" y="0"/>
                  </a:moveTo>
                  <a:lnTo>
                    <a:pt x="635550" y="0"/>
                  </a:lnTo>
                  <a:cubicBezTo>
                    <a:pt x="646229" y="0"/>
                    <a:pt x="656471" y="4242"/>
                    <a:pt x="664022" y="11793"/>
                  </a:cubicBezTo>
                  <a:cubicBezTo>
                    <a:pt x="671573" y="19345"/>
                    <a:pt x="675815" y="29586"/>
                    <a:pt x="675815" y="40265"/>
                  </a:cubicBezTo>
                  <a:lnTo>
                    <a:pt x="675815" y="702396"/>
                  </a:lnTo>
                  <a:cubicBezTo>
                    <a:pt x="675815" y="713075"/>
                    <a:pt x="671573" y="723316"/>
                    <a:pt x="664022" y="730868"/>
                  </a:cubicBezTo>
                  <a:cubicBezTo>
                    <a:pt x="656471" y="738419"/>
                    <a:pt x="646229" y="742661"/>
                    <a:pt x="635550" y="742661"/>
                  </a:cubicBezTo>
                  <a:lnTo>
                    <a:pt x="40265" y="742661"/>
                  </a:lnTo>
                  <a:cubicBezTo>
                    <a:pt x="29586" y="742661"/>
                    <a:pt x="19345" y="738419"/>
                    <a:pt x="11793" y="730868"/>
                  </a:cubicBezTo>
                  <a:cubicBezTo>
                    <a:pt x="4242" y="723316"/>
                    <a:pt x="0" y="713075"/>
                    <a:pt x="0" y="702396"/>
                  </a:cubicBezTo>
                  <a:lnTo>
                    <a:pt x="0" y="40265"/>
                  </a:lnTo>
                  <a:cubicBezTo>
                    <a:pt x="0" y="29586"/>
                    <a:pt x="4242" y="19345"/>
                    <a:pt x="11793" y="11793"/>
                  </a:cubicBezTo>
                  <a:cubicBezTo>
                    <a:pt x="19345" y="4242"/>
                    <a:pt x="29586" y="0"/>
                    <a:pt x="40265" y="0"/>
                  </a:cubicBezTo>
                  <a:close/>
                </a:path>
              </a:pathLst>
            </a:custGeom>
            <a:blipFill>
              <a:blip r:embed="rId4"/>
              <a:stretch>
                <a:fillRect l="0" t="-18187" r="0" b="-18187"/>
              </a:stretch>
            </a:blipFill>
            <a:ln w="9525" cap="rnd">
              <a:solidFill>
                <a:srgbClr val="0F042D"/>
              </a:solidFill>
              <a:prstDash val="solid"/>
              <a:round/>
            </a:ln>
          </p:spPr>
        </p:sp>
      </p:grpSp>
      <p:sp>
        <p:nvSpPr>
          <p:cNvPr name="TextBox 30" id="30"/>
          <p:cNvSpPr txBox="true"/>
          <p:nvPr/>
        </p:nvSpPr>
        <p:spPr>
          <a:xfrm rot="0">
            <a:off x="10098837" y="1813787"/>
            <a:ext cx="7160463" cy="1293114"/>
          </a:xfrm>
          <a:prstGeom prst="rect">
            <a:avLst/>
          </a:prstGeom>
        </p:spPr>
        <p:txBody>
          <a:bodyPr anchor="t" rtlCol="false" tIns="0" lIns="0" bIns="0" rIns="0">
            <a:spAutoFit/>
          </a:bodyPr>
          <a:lstStyle/>
          <a:p>
            <a:pPr algn="l">
              <a:lnSpc>
                <a:spcPts val="9888"/>
              </a:lnSpc>
            </a:pPr>
            <a:r>
              <a:rPr lang="en-US" b="true" sz="9600" spc="-432">
                <a:gradFill>
                  <a:gsLst>
                    <a:gs pos="0">
                      <a:srgbClr val="573F9D">
                        <a:alpha val="100000"/>
                      </a:srgbClr>
                    </a:gs>
                    <a:gs pos="50000">
                      <a:srgbClr val="332069">
                        <a:alpha val="100000"/>
                      </a:srgbClr>
                    </a:gs>
                    <a:gs pos="100000">
                      <a:srgbClr val="0F042D">
                        <a:alpha val="100000"/>
                      </a:srgbClr>
                    </a:gs>
                  </a:gsLst>
                  <a:lin ang="2700000"/>
                </a:gradFill>
                <a:latin typeface="Body Text Large Bold"/>
                <a:ea typeface="Body Text Large Bold"/>
                <a:cs typeface="Body Text Large Bold"/>
                <a:sym typeface="Body Text Large Bold"/>
              </a:rPr>
              <a:t>Шешім </a:t>
            </a:r>
          </a:p>
        </p:txBody>
      </p:sp>
      <p:sp>
        <p:nvSpPr>
          <p:cNvPr name="TextBox 31" id="31"/>
          <p:cNvSpPr txBox="true"/>
          <p:nvPr/>
        </p:nvSpPr>
        <p:spPr>
          <a:xfrm rot="0">
            <a:off x="10098837" y="3477093"/>
            <a:ext cx="7160463" cy="882015"/>
          </a:xfrm>
          <a:prstGeom prst="rect">
            <a:avLst/>
          </a:prstGeom>
        </p:spPr>
        <p:txBody>
          <a:bodyPr anchor="t" rtlCol="false" tIns="0" lIns="0" bIns="0" rIns="0">
            <a:spAutoFit/>
          </a:bodyPr>
          <a:lstStyle/>
          <a:p>
            <a:pPr algn="l" marL="0" indent="0" lvl="0">
              <a:lnSpc>
                <a:spcPts val="2340"/>
              </a:lnSpc>
            </a:pPr>
            <a:r>
              <a:rPr lang="en-US" sz="1800" spc="-57">
                <a:solidFill>
                  <a:srgbClr val="0F042D"/>
                </a:solidFill>
                <a:latin typeface="Body Text Large"/>
                <a:ea typeface="Body Text Large"/>
                <a:cs typeface="Body Text Large"/>
                <a:sym typeface="Body Text Large"/>
              </a:rPr>
              <a:t>S</a:t>
            </a:r>
            <a:r>
              <a:rPr lang="en-US" sz="1800" spc="-57" strike="noStrike" u="none">
                <a:solidFill>
                  <a:srgbClr val="0F042D"/>
                </a:solidFill>
                <a:latin typeface="Body Text Large"/>
                <a:ea typeface="Body Text Large"/>
                <a:cs typeface="Body Text Large"/>
                <a:sym typeface="Body Text Large"/>
              </a:rPr>
              <a:t>paceClean AI — спутниктік суреттерді талдау арқылы ғарыштағы қоқысты автоматты түрде анықтайтын жасанды интеллект жүйесі.</a:t>
            </a:r>
          </a:p>
        </p:txBody>
      </p:sp>
      <p:grpSp>
        <p:nvGrpSpPr>
          <p:cNvPr name="Group 32" id="32"/>
          <p:cNvGrpSpPr/>
          <p:nvPr/>
        </p:nvGrpSpPr>
        <p:grpSpPr>
          <a:xfrm rot="0">
            <a:off x="6780503" y="5143500"/>
            <a:ext cx="4941681" cy="3350250"/>
            <a:chOff x="0" y="0"/>
            <a:chExt cx="1301513" cy="882370"/>
          </a:xfrm>
        </p:grpSpPr>
        <p:sp>
          <p:nvSpPr>
            <p:cNvPr name="Freeform 33" id="33"/>
            <p:cNvSpPr/>
            <p:nvPr/>
          </p:nvSpPr>
          <p:spPr>
            <a:xfrm flipH="false" flipV="false" rot="0">
              <a:off x="0" y="0"/>
              <a:ext cx="1301513" cy="882370"/>
            </a:xfrm>
            <a:custGeom>
              <a:avLst/>
              <a:gdLst/>
              <a:ahLst/>
              <a:cxnLst/>
              <a:rect r="r" b="b" t="t" l="l"/>
              <a:pathLst>
                <a:path h="882370" w="1301513">
                  <a:moveTo>
                    <a:pt x="56400" y="0"/>
                  </a:moveTo>
                  <a:lnTo>
                    <a:pt x="1245113" y="0"/>
                  </a:lnTo>
                  <a:cubicBezTo>
                    <a:pt x="1276262" y="0"/>
                    <a:pt x="1301513" y="25251"/>
                    <a:pt x="1301513" y="56400"/>
                  </a:cubicBezTo>
                  <a:lnTo>
                    <a:pt x="1301513" y="825971"/>
                  </a:lnTo>
                  <a:cubicBezTo>
                    <a:pt x="1301513" y="857119"/>
                    <a:pt x="1276262" y="882370"/>
                    <a:pt x="1245113" y="882370"/>
                  </a:cubicBezTo>
                  <a:lnTo>
                    <a:pt x="56400" y="882370"/>
                  </a:lnTo>
                  <a:cubicBezTo>
                    <a:pt x="25251" y="882370"/>
                    <a:pt x="0" y="857119"/>
                    <a:pt x="0" y="825971"/>
                  </a:cubicBezTo>
                  <a:lnTo>
                    <a:pt x="0" y="56400"/>
                  </a:lnTo>
                  <a:cubicBezTo>
                    <a:pt x="0" y="25251"/>
                    <a:pt x="25251" y="0"/>
                    <a:pt x="56400" y="0"/>
                  </a:cubicBezTo>
                  <a:close/>
                </a:path>
              </a:pathLst>
            </a:custGeom>
            <a:gradFill rotWithShape="true">
              <a:gsLst>
                <a:gs pos="0">
                  <a:srgbClr val="573F9D">
                    <a:alpha val="100000"/>
                  </a:srgbClr>
                </a:gs>
                <a:gs pos="50000">
                  <a:srgbClr val="332069">
                    <a:alpha val="100000"/>
                  </a:srgbClr>
                </a:gs>
                <a:gs pos="100000">
                  <a:srgbClr val="0F042D">
                    <a:alpha val="100000"/>
                  </a:srgbClr>
                </a:gs>
              </a:gsLst>
              <a:lin ang="2700000"/>
            </a:gradFill>
            <a:ln w="19050" cap="rnd">
              <a:solidFill>
                <a:srgbClr val="EFEFEF"/>
              </a:solidFill>
              <a:prstDash val="solid"/>
              <a:round/>
            </a:ln>
          </p:spPr>
        </p:sp>
        <p:sp>
          <p:nvSpPr>
            <p:cNvPr name="TextBox 34" id="34"/>
            <p:cNvSpPr txBox="true"/>
            <p:nvPr/>
          </p:nvSpPr>
          <p:spPr>
            <a:xfrm>
              <a:off x="0" y="0"/>
              <a:ext cx="1301513" cy="882370"/>
            </a:xfrm>
            <a:prstGeom prst="rect">
              <a:avLst/>
            </a:prstGeom>
          </p:spPr>
          <p:txBody>
            <a:bodyPr anchor="ctr" rtlCol="false" tIns="50800" lIns="50800" bIns="50800" rIns="50800"/>
            <a:lstStyle/>
            <a:p>
              <a:pPr algn="ctr">
                <a:lnSpc>
                  <a:spcPts val="2686"/>
                </a:lnSpc>
              </a:pPr>
            </a:p>
          </p:txBody>
        </p:sp>
      </p:grpSp>
      <p:grpSp>
        <p:nvGrpSpPr>
          <p:cNvPr name="Group 35" id="35"/>
          <p:cNvGrpSpPr/>
          <p:nvPr/>
        </p:nvGrpSpPr>
        <p:grpSpPr>
          <a:xfrm rot="0">
            <a:off x="12317619" y="5908050"/>
            <a:ext cx="4941681" cy="3350250"/>
            <a:chOff x="0" y="0"/>
            <a:chExt cx="1301513" cy="882370"/>
          </a:xfrm>
        </p:grpSpPr>
        <p:sp>
          <p:nvSpPr>
            <p:cNvPr name="Freeform 36" id="36"/>
            <p:cNvSpPr/>
            <p:nvPr/>
          </p:nvSpPr>
          <p:spPr>
            <a:xfrm flipH="false" flipV="false" rot="0">
              <a:off x="0" y="0"/>
              <a:ext cx="1301513" cy="882370"/>
            </a:xfrm>
            <a:custGeom>
              <a:avLst/>
              <a:gdLst/>
              <a:ahLst/>
              <a:cxnLst/>
              <a:rect r="r" b="b" t="t" l="l"/>
              <a:pathLst>
                <a:path h="882370" w="1301513">
                  <a:moveTo>
                    <a:pt x="56400" y="0"/>
                  </a:moveTo>
                  <a:lnTo>
                    <a:pt x="1245113" y="0"/>
                  </a:lnTo>
                  <a:cubicBezTo>
                    <a:pt x="1276262" y="0"/>
                    <a:pt x="1301513" y="25251"/>
                    <a:pt x="1301513" y="56400"/>
                  </a:cubicBezTo>
                  <a:lnTo>
                    <a:pt x="1301513" y="825971"/>
                  </a:lnTo>
                  <a:cubicBezTo>
                    <a:pt x="1301513" y="857119"/>
                    <a:pt x="1276262" y="882370"/>
                    <a:pt x="1245113" y="882370"/>
                  </a:cubicBezTo>
                  <a:lnTo>
                    <a:pt x="56400" y="882370"/>
                  </a:lnTo>
                  <a:cubicBezTo>
                    <a:pt x="25251" y="882370"/>
                    <a:pt x="0" y="857119"/>
                    <a:pt x="0" y="825971"/>
                  </a:cubicBezTo>
                  <a:lnTo>
                    <a:pt x="0" y="56400"/>
                  </a:lnTo>
                  <a:cubicBezTo>
                    <a:pt x="0" y="25251"/>
                    <a:pt x="25251" y="0"/>
                    <a:pt x="56400" y="0"/>
                  </a:cubicBezTo>
                  <a:close/>
                </a:path>
              </a:pathLst>
            </a:custGeom>
            <a:solidFill>
              <a:srgbClr val="000000">
                <a:alpha val="0"/>
              </a:srgbClr>
            </a:solidFill>
            <a:ln w="19050" cap="rnd">
              <a:solidFill>
                <a:srgbClr val="0F042D"/>
              </a:solidFill>
              <a:prstDash val="solid"/>
              <a:round/>
            </a:ln>
          </p:spPr>
        </p:sp>
        <p:sp>
          <p:nvSpPr>
            <p:cNvPr name="TextBox 37" id="37"/>
            <p:cNvSpPr txBox="true"/>
            <p:nvPr/>
          </p:nvSpPr>
          <p:spPr>
            <a:xfrm>
              <a:off x="0" y="0"/>
              <a:ext cx="1301513" cy="882370"/>
            </a:xfrm>
            <a:prstGeom prst="rect">
              <a:avLst/>
            </a:prstGeom>
          </p:spPr>
          <p:txBody>
            <a:bodyPr anchor="ctr" rtlCol="false" tIns="50800" lIns="50800" bIns="50800" rIns="50800"/>
            <a:lstStyle/>
            <a:p>
              <a:pPr algn="ctr">
                <a:lnSpc>
                  <a:spcPts val="2686"/>
                </a:lnSpc>
              </a:pPr>
            </a:p>
          </p:txBody>
        </p:sp>
      </p:grpSp>
      <p:sp>
        <p:nvSpPr>
          <p:cNvPr name="AutoShape 38" id="38"/>
          <p:cNvSpPr/>
          <p:nvPr/>
        </p:nvSpPr>
        <p:spPr>
          <a:xfrm flipV="true">
            <a:off x="7222075" y="6372646"/>
            <a:ext cx="4013712" cy="0"/>
          </a:xfrm>
          <a:prstGeom prst="line">
            <a:avLst/>
          </a:prstGeom>
          <a:ln cap="flat" w="19050">
            <a:solidFill>
              <a:srgbClr val="FFFFFF"/>
            </a:solidFill>
            <a:prstDash val="solid"/>
            <a:headEnd type="none" len="sm" w="sm"/>
            <a:tailEnd type="none" len="sm" w="sm"/>
          </a:ln>
        </p:spPr>
      </p:sp>
      <p:sp>
        <p:nvSpPr>
          <p:cNvPr name="AutoShape 39" id="39"/>
          <p:cNvSpPr/>
          <p:nvPr/>
        </p:nvSpPr>
        <p:spPr>
          <a:xfrm flipV="true">
            <a:off x="12768717" y="7109142"/>
            <a:ext cx="4013712" cy="0"/>
          </a:xfrm>
          <a:prstGeom prst="line">
            <a:avLst/>
          </a:prstGeom>
          <a:ln cap="flat" w="19050">
            <a:solidFill>
              <a:srgbClr val="0F042D"/>
            </a:solidFill>
            <a:prstDash val="solid"/>
            <a:headEnd type="none" len="sm" w="sm"/>
            <a:tailEnd type="none" len="sm" w="sm"/>
          </a:ln>
        </p:spPr>
      </p:sp>
      <p:sp>
        <p:nvSpPr>
          <p:cNvPr name="TextBox 40" id="40"/>
          <p:cNvSpPr txBox="true"/>
          <p:nvPr/>
        </p:nvSpPr>
        <p:spPr>
          <a:xfrm rot="0">
            <a:off x="7222075" y="6677446"/>
            <a:ext cx="4065016" cy="1017905"/>
          </a:xfrm>
          <a:prstGeom prst="rect">
            <a:avLst/>
          </a:prstGeom>
        </p:spPr>
        <p:txBody>
          <a:bodyPr anchor="t" rtlCol="false" tIns="0" lIns="0" bIns="0" rIns="0">
            <a:spAutoFit/>
          </a:bodyPr>
          <a:lstStyle/>
          <a:p>
            <a:pPr algn="l">
              <a:lnSpc>
                <a:spcPts val="2079"/>
              </a:lnSpc>
            </a:pPr>
            <a:r>
              <a:rPr lang="en-US" sz="1599" i="true" spc="-51">
                <a:solidFill>
                  <a:srgbClr val="EFEFEF"/>
                </a:solidFill>
                <a:latin typeface="Body Text Large Italics"/>
                <a:ea typeface="Body Text Large Italics"/>
                <a:cs typeface="Body Text Large Italics"/>
                <a:sym typeface="Body Text Large Italics"/>
              </a:rPr>
              <a:t>Жүйе тегін open-sour</a:t>
            </a:r>
            <a:r>
              <a:rPr lang="en-US" sz="1599" i="true" spc="-51">
                <a:solidFill>
                  <a:srgbClr val="EFEFEF"/>
                </a:solidFill>
                <a:latin typeface="Body Text Large Italics"/>
                <a:ea typeface="Body Text Large Italics"/>
                <a:cs typeface="Body Text Large Italics"/>
                <a:sym typeface="Body Text Large Italics"/>
              </a:rPr>
              <a:t>ce жасанды интеллект модельдерін пайдаланып, Google Colab ортасында жұмыс істейді. </a:t>
            </a:r>
          </a:p>
        </p:txBody>
      </p:sp>
      <p:sp>
        <p:nvSpPr>
          <p:cNvPr name="TextBox 41" id="41"/>
          <p:cNvSpPr txBox="true"/>
          <p:nvPr/>
        </p:nvSpPr>
        <p:spPr>
          <a:xfrm rot="0">
            <a:off x="12768717" y="7413942"/>
            <a:ext cx="4065016" cy="760730"/>
          </a:xfrm>
          <a:prstGeom prst="rect">
            <a:avLst/>
          </a:prstGeom>
        </p:spPr>
        <p:txBody>
          <a:bodyPr anchor="t" rtlCol="false" tIns="0" lIns="0" bIns="0" rIns="0">
            <a:spAutoFit/>
          </a:bodyPr>
          <a:lstStyle/>
          <a:p>
            <a:pPr algn="l" marL="0" indent="0" lvl="0">
              <a:lnSpc>
                <a:spcPts val="2079"/>
              </a:lnSpc>
            </a:pPr>
            <a:r>
              <a:rPr lang="en-US" sz="1599" i="true" spc="-51">
                <a:solidFill>
                  <a:srgbClr val="696969"/>
                </a:solidFill>
                <a:latin typeface="Body Text Large Italics"/>
                <a:ea typeface="Body Text Large Italics"/>
                <a:cs typeface="Body Text Large Italics"/>
                <a:sym typeface="Body Text Large Italics"/>
              </a:rPr>
              <a:t>Бұл</a:t>
            </a:r>
            <a:r>
              <a:rPr lang="en-US" sz="1599" i="true" spc="-51">
                <a:solidFill>
                  <a:srgbClr val="696969"/>
                </a:solidFill>
                <a:latin typeface="Body Text Large Italics"/>
                <a:ea typeface="Body Text Large Italics"/>
                <a:cs typeface="Body Text Large Italics"/>
                <a:sym typeface="Body Text Large Italics"/>
              </a:rPr>
              <a:t> шешім қоқысты жылдам әрі тиімді анықтауға мүмкіндік береді және адам еңбегін азайтады.</a:t>
            </a:r>
          </a:p>
        </p:txBody>
      </p:sp>
      <p:grpSp>
        <p:nvGrpSpPr>
          <p:cNvPr name="Group 42" id="42"/>
          <p:cNvGrpSpPr/>
          <p:nvPr/>
        </p:nvGrpSpPr>
        <p:grpSpPr>
          <a:xfrm rot="0">
            <a:off x="1090400" y="505729"/>
            <a:ext cx="16317690" cy="502851"/>
            <a:chOff x="0" y="0"/>
            <a:chExt cx="21756919" cy="670468"/>
          </a:xfrm>
        </p:grpSpPr>
        <p:grpSp>
          <p:nvGrpSpPr>
            <p:cNvPr name="Group 43" id="43"/>
            <p:cNvGrpSpPr/>
            <p:nvPr/>
          </p:nvGrpSpPr>
          <p:grpSpPr>
            <a:xfrm rot="0">
              <a:off x="17702181" y="0"/>
              <a:ext cx="4054738" cy="670468"/>
              <a:chOff x="0" y="0"/>
              <a:chExt cx="2457754" cy="406400"/>
            </a:xfrm>
          </p:grpSpPr>
          <p:sp>
            <p:nvSpPr>
              <p:cNvPr name="Freeform 44" id="44"/>
              <p:cNvSpPr/>
              <p:nvPr/>
            </p:nvSpPr>
            <p:spPr>
              <a:xfrm flipH="false" flipV="false" rot="0">
                <a:off x="0" y="0"/>
                <a:ext cx="2457754" cy="406400"/>
              </a:xfrm>
              <a:custGeom>
                <a:avLst/>
                <a:gdLst/>
                <a:ahLst/>
                <a:cxnLst/>
                <a:rect r="r" b="b" t="t" l="l"/>
                <a:pathLst>
                  <a:path h="406400" w="2457754">
                    <a:moveTo>
                      <a:pt x="2254554" y="0"/>
                    </a:moveTo>
                    <a:cubicBezTo>
                      <a:pt x="2366778" y="0"/>
                      <a:pt x="2457754" y="90976"/>
                      <a:pt x="2457754" y="203200"/>
                    </a:cubicBezTo>
                    <a:cubicBezTo>
                      <a:pt x="2457754" y="315424"/>
                      <a:pt x="2366778" y="406400"/>
                      <a:pt x="225455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5B449F"/>
                </a:solidFill>
                <a:prstDash val="solid"/>
                <a:miter/>
              </a:ln>
            </p:spPr>
          </p:sp>
          <p:sp>
            <p:nvSpPr>
              <p:cNvPr name="TextBox 45" id="45"/>
              <p:cNvSpPr txBox="true"/>
              <p:nvPr/>
            </p:nvSpPr>
            <p:spPr>
              <a:xfrm>
                <a:off x="0" y="0"/>
                <a:ext cx="2457754" cy="406400"/>
              </a:xfrm>
              <a:prstGeom prst="rect">
                <a:avLst/>
              </a:prstGeom>
            </p:spPr>
            <p:txBody>
              <a:bodyPr anchor="ctr" rtlCol="false" tIns="50800" lIns="50800" bIns="50800" rIns="50800"/>
              <a:lstStyle/>
              <a:p>
                <a:pPr algn="ctr">
                  <a:lnSpc>
                    <a:spcPts val="2686"/>
                  </a:lnSpc>
                </a:pPr>
              </a:p>
            </p:txBody>
          </p:sp>
        </p:grpSp>
        <p:grpSp>
          <p:nvGrpSpPr>
            <p:cNvPr name="Group 46" id="46"/>
            <p:cNvGrpSpPr/>
            <p:nvPr/>
          </p:nvGrpSpPr>
          <p:grpSpPr>
            <a:xfrm rot="0">
              <a:off x="11817827" y="0"/>
              <a:ext cx="5705625" cy="670468"/>
              <a:chOff x="0" y="0"/>
              <a:chExt cx="3458428" cy="406400"/>
            </a:xfrm>
          </p:grpSpPr>
          <p:sp>
            <p:nvSpPr>
              <p:cNvPr name="Freeform 47" id="47"/>
              <p:cNvSpPr/>
              <p:nvPr/>
            </p:nvSpPr>
            <p:spPr>
              <a:xfrm flipH="false" flipV="false" rot="0">
                <a:off x="0" y="0"/>
                <a:ext cx="3458428" cy="406400"/>
              </a:xfrm>
              <a:custGeom>
                <a:avLst/>
                <a:gdLst/>
                <a:ahLst/>
                <a:cxnLst/>
                <a:rect r="r" b="b" t="t" l="l"/>
                <a:pathLst>
                  <a:path h="406400" w="3458428">
                    <a:moveTo>
                      <a:pt x="3255228" y="0"/>
                    </a:moveTo>
                    <a:cubicBezTo>
                      <a:pt x="3367453" y="0"/>
                      <a:pt x="3458428" y="90976"/>
                      <a:pt x="3458428" y="203200"/>
                    </a:cubicBezTo>
                    <a:cubicBezTo>
                      <a:pt x="3458428" y="315424"/>
                      <a:pt x="3367453" y="406400"/>
                      <a:pt x="3255228" y="406400"/>
                    </a:cubicBezTo>
                    <a:lnTo>
                      <a:pt x="203200" y="406400"/>
                    </a:lnTo>
                    <a:cubicBezTo>
                      <a:pt x="90976" y="406400"/>
                      <a:pt x="0" y="315424"/>
                      <a:pt x="0" y="203200"/>
                    </a:cubicBezTo>
                    <a:cubicBezTo>
                      <a:pt x="0" y="90976"/>
                      <a:pt x="90976" y="0"/>
                      <a:pt x="203200" y="0"/>
                    </a:cubicBezTo>
                    <a:close/>
                  </a:path>
                </a:pathLst>
              </a:custGeom>
              <a:solidFill>
                <a:srgbClr val="5B449F"/>
              </a:solidFill>
              <a:ln w="9525" cap="sq">
                <a:solidFill>
                  <a:srgbClr val="5B449F"/>
                </a:solidFill>
                <a:prstDash val="solid"/>
                <a:miter/>
              </a:ln>
            </p:spPr>
          </p:sp>
          <p:sp>
            <p:nvSpPr>
              <p:cNvPr name="TextBox 48" id="48"/>
              <p:cNvSpPr txBox="true"/>
              <p:nvPr/>
            </p:nvSpPr>
            <p:spPr>
              <a:xfrm>
                <a:off x="0" y="0"/>
                <a:ext cx="3458428" cy="406400"/>
              </a:xfrm>
              <a:prstGeom prst="rect">
                <a:avLst/>
              </a:prstGeom>
            </p:spPr>
            <p:txBody>
              <a:bodyPr anchor="ctr" rtlCol="false" tIns="50800" lIns="50800" bIns="50800" rIns="50800"/>
              <a:lstStyle/>
              <a:p>
                <a:pPr algn="ctr">
                  <a:lnSpc>
                    <a:spcPts val="2686"/>
                  </a:lnSpc>
                </a:pPr>
              </a:p>
            </p:txBody>
          </p:sp>
        </p:grpSp>
        <p:grpSp>
          <p:nvGrpSpPr>
            <p:cNvPr name="Group 49" id="49"/>
            <p:cNvGrpSpPr/>
            <p:nvPr/>
          </p:nvGrpSpPr>
          <p:grpSpPr>
            <a:xfrm rot="0">
              <a:off x="7996223" y="0"/>
              <a:ext cx="3643805" cy="670468"/>
              <a:chOff x="0" y="0"/>
              <a:chExt cx="2208669" cy="406400"/>
            </a:xfrm>
          </p:grpSpPr>
          <p:sp>
            <p:nvSpPr>
              <p:cNvPr name="Freeform 50" id="50"/>
              <p:cNvSpPr/>
              <p:nvPr/>
            </p:nvSpPr>
            <p:spPr>
              <a:xfrm flipH="false" flipV="false" rot="0">
                <a:off x="0" y="0"/>
                <a:ext cx="2208669" cy="406400"/>
              </a:xfrm>
              <a:custGeom>
                <a:avLst/>
                <a:gdLst/>
                <a:ahLst/>
                <a:cxnLst/>
                <a:rect r="r" b="b" t="t" l="l"/>
                <a:pathLst>
                  <a:path h="406400" w="2208669">
                    <a:moveTo>
                      <a:pt x="2005469" y="0"/>
                    </a:moveTo>
                    <a:cubicBezTo>
                      <a:pt x="2117693" y="0"/>
                      <a:pt x="2208669" y="90976"/>
                      <a:pt x="2208669" y="203200"/>
                    </a:cubicBezTo>
                    <a:cubicBezTo>
                      <a:pt x="2208669" y="315424"/>
                      <a:pt x="2117693" y="406400"/>
                      <a:pt x="2005469" y="406400"/>
                    </a:cubicBezTo>
                    <a:lnTo>
                      <a:pt x="203200" y="406400"/>
                    </a:lnTo>
                    <a:cubicBezTo>
                      <a:pt x="90976" y="406400"/>
                      <a:pt x="0" y="315424"/>
                      <a:pt x="0" y="203200"/>
                    </a:cubicBezTo>
                    <a:cubicBezTo>
                      <a:pt x="0" y="90976"/>
                      <a:pt x="90976" y="0"/>
                      <a:pt x="203200" y="0"/>
                    </a:cubicBezTo>
                    <a:close/>
                  </a:path>
                </a:pathLst>
              </a:custGeom>
              <a:solidFill>
                <a:srgbClr val="5B449F"/>
              </a:solidFill>
              <a:ln w="9525" cap="sq">
                <a:solidFill>
                  <a:srgbClr val="5B449F"/>
                </a:solidFill>
                <a:prstDash val="solid"/>
                <a:miter/>
              </a:ln>
            </p:spPr>
          </p:sp>
          <p:sp>
            <p:nvSpPr>
              <p:cNvPr name="TextBox 51" id="51"/>
              <p:cNvSpPr txBox="true"/>
              <p:nvPr/>
            </p:nvSpPr>
            <p:spPr>
              <a:xfrm>
                <a:off x="0" y="0"/>
                <a:ext cx="2208669" cy="406400"/>
              </a:xfrm>
              <a:prstGeom prst="rect">
                <a:avLst/>
              </a:prstGeom>
            </p:spPr>
            <p:txBody>
              <a:bodyPr anchor="ctr" rtlCol="false" tIns="50800" lIns="50800" bIns="50800" rIns="50800"/>
              <a:lstStyle/>
              <a:p>
                <a:pPr algn="ctr">
                  <a:lnSpc>
                    <a:spcPts val="2686"/>
                  </a:lnSpc>
                </a:pPr>
              </a:p>
            </p:txBody>
          </p:sp>
        </p:grpSp>
        <p:grpSp>
          <p:nvGrpSpPr>
            <p:cNvPr name="Group 52" id="52"/>
            <p:cNvGrpSpPr/>
            <p:nvPr/>
          </p:nvGrpSpPr>
          <p:grpSpPr>
            <a:xfrm rot="0">
              <a:off x="4755836" y="0"/>
              <a:ext cx="4834506" cy="670468"/>
              <a:chOff x="0" y="0"/>
              <a:chExt cx="2930405" cy="406400"/>
            </a:xfrm>
          </p:grpSpPr>
          <p:sp>
            <p:nvSpPr>
              <p:cNvPr name="Freeform 53" id="53"/>
              <p:cNvSpPr/>
              <p:nvPr/>
            </p:nvSpPr>
            <p:spPr>
              <a:xfrm flipH="false" flipV="false" rot="0">
                <a:off x="0" y="0"/>
                <a:ext cx="2930405" cy="406400"/>
              </a:xfrm>
              <a:custGeom>
                <a:avLst/>
                <a:gdLst/>
                <a:ahLst/>
                <a:cxnLst/>
                <a:rect r="r" b="b" t="t" l="l"/>
                <a:pathLst>
                  <a:path h="406400" w="2930405">
                    <a:moveTo>
                      <a:pt x="2727205" y="0"/>
                    </a:moveTo>
                    <a:cubicBezTo>
                      <a:pt x="2839429" y="0"/>
                      <a:pt x="2930405" y="90976"/>
                      <a:pt x="2930405" y="203200"/>
                    </a:cubicBezTo>
                    <a:cubicBezTo>
                      <a:pt x="2930405" y="315424"/>
                      <a:pt x="2839429" y="406400"/>
                      <a:pt x="272720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5B449F"/>
                </a:solidFill>
                <a:prstDash val="solid"/>
                <a:miter/>
              </a:ln>
            </p:spPr>
          </p:sp>
          <p:sp>
            <p:nvSpPr>
              <p:cNvPr name="TextBox 54" id="54"/>
              <p:cNvSpPr txBox="true"/>
              <p:nvPr/>
            </p:nvSpPr>
            <p:spPr>
              <a:xfrm>
                <a:off x="0" y="0"/>
                <a:ext cx="2930405" cy="406400"/>
              </a:xfrm>
              <a:prstGeom prst="rect">
                <a:avLst/>
              </a:prstGeom>
            </p:spPr>
            <p:txBody>
              <a:bodyPr anchor="ctr" rtlCol="false" tIns="50800" lIns="50800" bIns="50800" rIns="50800"/>
              <a:lstStyle/>
              <a:p>
                <a:pPr algn="ctr">
                  <a:lnSpc>
                    <a:spcPts val="2686"/>
                  </a:lnSpc>
                </a:pPr>
              </a:p>
            </p:txBody>
          </p:sp>
        </p:grpSp>
        <p:sp>
          <p:nvSpPr>
            <p:cNvPr name="Freeform 55" id="55"/>
            <p:cNvSpPr/>
            <p:nvPr/>
          </p:nvSpPr>
          <p:spPr>
            <a:xfrm flipH="false" flipV="false" rot="0">
              <a:off x="0" y="71278"/>
              <a:ext cx="563459" cy="486624"/>
            </a:xfrm>
            <a:custGeom>
              <a:avLst/>
              <a:gdLst/>
              <a:ahLst/>
              <a:cxnLst/>
              <a:rect r="r" b="b" t="t" l="l"/>
              <a:pathLst>
                <a:path h="486624" w="563459">
                  <a:moveTo>
                    <a:pt x="0" y="0"/>
                  </a:moveTo>
                  <a:lnTo>
                    <a:pt x="563459" y="0"/>
                  </a:lnTo>
                  <a:lnTo>
                    <a:pt x="563459" y="486623"/>
                  </a:lnTo>
                  <a:lnTo>
                    <a:pt x="0" y="4866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6" id="56"/>
            <p:cNvSpPr txBox="true"/>
            <p:nvPr/>
          </p:nvSpPr>
          <p:spPr>
            <a:xfrm rot="0">
              <a:off x="875135" y="162909"/>
              <a:ext cx="4982923" cy="370036"/>
            </a:xfrm>
            <a:prstGeom prst="rect">
              <a:avLst/>
            </a:prstGeom>
          </p:spPr>
          <p:txBody>
            <a:bodyPr anchor="t" rtlCol="false" tIns="0" lIns="0" bIns="0" rIns="0">
              <a:spAutoFit/>
            </a:bodyPr>
            <a:lstStyle/>
            <a:p>
              <a:pPr algn="l">
                <a:lnSpc>
                  <a:spcPts val="1935"/>
                </a:lnSpc>
              </a:pPr>
              <a:r>
                <a:rPr lang="en-US" sz="2199" spc="-98">
                  <a:gradFill>
                    <a:gsLst>
                      <a:gs pos="0">
                        <a:srgbClr val="573F9D">
                          <a:alpha val="100000"/>
                        </a:srgbClr>
                      </a:gs>
                      <a:gs pos="50000">
                        <a:srgbClr val="332069">
                          <a:alpha val="100000"/>
                        </a:srgbClr>
                      </a:gs>
                      <a:gs pos="100000">
                        <a:srgbClr val="0F042D">
                          <a:alpha val="100000"/>
                        </a:srgbClr>
                      </a:gs>
                    </a:gsLst>
                    <a:lin ang="2700000"/>
                  </a:gradFill>
                  <a:latin typeface="Body Text Large"/>
                  <a:ea typeface="Body Text Large"/>
                  <a:cs typeface="Body Text Large"/>
                  <a:sym typeface="Body Text Large"/>
                </a:rPr>
                <a:t>SpaceClean AI</a:t>
              </a:r>
            </a:p>
          </p:txBody>
        </p:sp>
        <p:sp>
          <p:nvSpPr>
            <p:cNvPr name="TextBox 57" id="57"/>
            <p:cNvSpPr txBox="true"/>
            <p:nvPr/>
          </p:nvSpPr>
          <p:spPr>
            <a:xfrm rot="0">
              <a:off x="17775071" y="210266"/>
              <a:ext cx="3908959" cy="307086"/>
            </a:xfrm>
            <a:prstGeom prst="rect">
              <a:avLst/>
            </a:prstGeom>
          </p:spPr>
          <p:txBody>
            <a:bodyPr anchor="t" rtlCol="false" tIns="0" lIns="0" bIns="0" rIns="0">
              <a:spAutoFit/>
            </a:bodyPr>
            <a:lstStyle/>
            <a:p>
              <a:pPr algn="ctr">
                <a:lnSpc>
                  <a:spcPts val="1584"/>
                </a:lnSpc>
              </a:pPr>
              <a:r>
                <a:rPr lang="en-US" sz="1800" spc="-81">
                  <a:gradFill>
                    <a:gsLst>
                      <a:gs pos="0">
                        <a:srgbClr val="573F9D">
                          <a:alpha val="100000"/>
                        </a:srgbClr>
                      </a:gs>
                      <a:gs pos="50000">
                        <a:srgbClr val="332069">
                          <a:alpha val="100000"/>
                        </a:srgbClr>
                      </a:gs>
                      <a:gs pos="100000">
                        <a:srgbClr val="0F042D">
                          <a:alpha val="100000"/>
                        </a:srgbClr>
                      </a:gs>
                    </a:gsLst>
                    <a:lin ang="2700000"/>
                  </a:gradFill>
                  <a:latin typeface="Body Text Large"/>
                  <a:ea typeface="Body Text Large"/>
                  <a:cs typeface="Body Text Large"/>
                  <a:sym typeface="Body Text Large"/>
                </a:rPr>
                <a:t>Abdkenova Zhanbota</a:t>
              </a:r>
            </a:p>
          </p:txBody>
        </p:sp>
        <p:sp>
          <p:nvSpPr>
            <p:cNvPr name="TextBox 58" id="58"/>
            <p:cNvSpPr txBox="true"/>
            <p:nvPr/>
          </p:nvSpPr>
          <p:spPr>
            <a:xfrm rot="0">
              <a:off x="4869522" y="225210"/>
              <a:ext cx="3126700" cy="267674"/>
            </a:xfrm>
            <a:prstGeom prst="rect">
              <a:avLst/>
            </a:prstGeom>
          </p:spPr>
          <p:txBody>
            <a:bodyPr anchor="t" rtlCol="false" tIns="0" lIns="0" bIns="0" rIns="0">
              <a:spAutoFit/>
            </a:bodyPr>
            <a:lstStyle/>
            <a:p>
              <a:pPr algn="ctr">
                <a:lnSpc>
                  <a:spcPts val="1408"/>
                </a:lnSpc>
              </a:pPr>
              <a:r>
                <a:rPr lang="en-US" sz="1600" spc="-72">
                  <a:gradFill>
                    <a:gsLst>
                      <a:gs pos="0">
                        <a:srgbClr val="573F9D">
                          <a:alpha val="100000"/>
                        </a:srgbClr>
                      </a:gs>
                      <a:gs pos="50000">
                        <a:srgbClr val="332069">
                          <a:alpha val="100000"/>
                        </a:srgbClr>
                      </a:gs>
                      <a:gs pos="100000">
                        <a:srgbClr val="0F042D">
                          <a:alpha val="100000"/>
                        </a:srgbClr>
                      </a:gs>
                    </a:gsLst>
                    <a:lin ang="2700000"/>
                  </a:gradFill>
                  <a:latin typeface="Body Text Large"/>
                  <a:ea typeface="Body Text Large"/>
                  <a:cs typeface="Body Text Large"/>
                  <a:sym typeface="Body Text Large"/>
                </a:rPr>
                <a:t>Startup Pitch Deck</a:t>
              </a:r>
            </a:p>
          </p:txBody>
        </p:sp>
        <p:sp>
          <p:nvSpPr>
            <p:cNvPr name="TextBox 59" id="59"/>
            <p:cNvSpPr txBox="true"/>
            <p:nvPr/>
          </p:nvSpPr>
          <p:spPr>
            <a:xfrm rot="0">
              <a:off x="8073519" y="210266"/>
              <a:ext cx="3566508" cy="307086"/>
            </a:xfrm>
            <a:prstGeom prst="rect">
              <a:avLst/>
            </a:prstGeom>
          </p:spPr>
          <p:txBody>
            <a:bodyPr anchor="t" rtlCol="false" tIns="0" lIns="0" bIns="0" rIns="0">
              <a:spAutoFit/>
            </a:bodyPr>
            <a:lstStyle/>
            <a:p>
              <a:pPr algn="ctr">
                <a:lnSpc>
                  <a:spcPts val="1584"/>
                </a:lnSpc>
              </a:pPr>
              <a:r>
                <a:rPr lang="en-US" sz="1800" spc="-81">
                  <a:solidFill>
                    <a:srgbClr val="FFFFFF"/>
                  </a:solidFill>
                  <a:latin typeface="Body Text Large"/>
                  <a:ea typeface="Body Text Large"/>
                  <a:cs typeface="Body Text Large"/>
                  <a:sym typeface="Body Text Large"/>
                </a:rPr>
                <a:t>OrbitX</a:t>
              </a:r>
            </a:p>
          </p:txBody>
        </p:sp>
        <p:sp>
          <p:nvSpPr>
            <p:cNvPr name="TextBox 60" id="60"/>
            <p:cNvSpPr txBox="true"/>
            <p:nvPr/>
          </p:nvSpPr>
          <p:spPr>
            <a:xfrm rot="0">
              <a:off x="12716160" y="225859"/>
              <a:ext cx="3908959" cy="307086"/>
            </a:xfrm>
            <a:prstGeom prst="rect">
              <a:avLst/>
            </a:prstGeom>
          </p:spPr>
          <p:txBody>
            <a:bodyPr anchor="t" rtlCol="false" tIns="0" lIns="0" bIns="0" rIns="0">
              <a:spAutoFit/>
            </a:bodyPr>
            <a:lstStyle/>
            <a:p>
              <a:pPr algn="ctr">
                <a:lnSpc>
                  <a:spcPts val="1584"/>
                </a:lnSpc>
              </a:pPr>
              <a:r>
                <a:rPr lang="en-US" sz="1800" spc="-81">
                  <a:solidFill>
                    <a:srgbClr val="FFFFFF"/>
                  </a:solidFill>
                  <a:latin typeface="Body Text Large"/>
                  <a:ea typeface="Body Text Large"/>
                  <a:cs typeface="Body Text Large"/>
                  <a:sym typeface="Body Text Large"/>
                </a:rPr>
                <a:t>Sarsenova Kausar</a:t>
              </a:r>
            </a:p>
          </p:txBody>
        </p:sp>
      </p:gr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F042D"/>
        </a:solidFill>
      </p:bgPr>
    </p:bg>
    <p:spTree>
      <p:nvGrpSpPr>
        <p:cNvPr id="1" name=""/>
        <p:cNvGrpSpPr/>
        <p:nvPr/>
      </p:nvGrpSpPr>
      <p:grpSpPr>
        <a:xfrm>
          <a:off x="0" y="0"/>
          <a:ext cx="0" cy="0"/>
          <a:chOff x="0" y="0"/>
          <a:chExt cx="0" cy="0"/>
        </a:xfrm>
      </p:grpSpPr>
      <p:grpSp>
        <p:nvGrpSpPr>
          <p:cNvPr name="Group 2" id="2"/>
          <p:cNvGrpSpPr/>
          <p:nvPr/>
        </p:nvGrpSpPr>
        <p:grpSpPr>
          <a:xfrm rot="0">
            <a:off x="-193450" y="3196155"/>
            <a:ext cx="18674901" cy="7378284"/>
            <a:chOff x="0" y="0"/>
            <a:chExt cx="24899868" cy="9837711"/>
          </a:xfrm>
        </p:grpSpPr>
        <p:grpSp>
          <p:nvGrpSpPr>
            <p:cNvPr name="Group 3" id="3"/>
            <p:cNvGrpSpPr/>
            <p:nvPr/>
          </p:nvGrpSpPr>
          <p:grpSpPr>
            <a:xfrm rot="0">
              <a:off x="0" y="4427815"/>
              <a:ext cx="3558057" cy="5409897"/>
              <a:chOff x="0" y="0"/>
              <a:chExt cx="812800" cy="1235833"/>
            </a:xfrm>
          </p:grpSpPr>
          <p:sp>
            <p:nvSpPr>
              <p:cNvPr name="Freeform 4" id="4"/>
              <p:cNvSpPr/>
              <p:nvPr/>
            </p:nvSpPr>
            <p:spPr>
              <a:xfrm flipH="false" flipV="false" rot="0">
                <a:off x="0" y="0"/>
                <a:ext cx="812800" cy="1235833"/>
              </a:xfrm>
              <a:custGeom>
                <a:avLst/>
                <a:gdLst/>
                <a:ahLst/>
                <a:cxnLst/>
                <a:rect r="r" b="b" t="t" l="l"/>
                <a:pathLst>
                  <a:path h="1235833" w="812800">
                    <a:moveTo>
                      <a:pt x="0" y="0"/>
                    </a:moveTo>
                    <a:lnTo>
                      <a:pt x="812800" y="0"/>
                    </a:lnTo>
                    <a:lnTo>
                      <a:pt x="812800" y="1235833"/>
                    </a:lnTo>
                    <a:lnTo>
                      <a:pt x="0" y="1235833"/>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5" id="5"/>
              <p:cNvSpPr txBox="true"/>
              <p:nvPr/>
            </p:nvSpPr>
            <p:spPr>
              <a:xfrm>
                <a:off x="0" y="0"/>
                <a:ext cx="812800" cy="1235833"/>
              </a:xfrm>
              <a:prstGeom prst="rect">
                <a:avLst/>
              </a:prstGeom>
            </p:spPr>
            <p:txBody>
              <a:bodyPr anchor="ctr" rtlCol="false" tIns="50800" lIns="50800" bIns="50800" rIns="50800"/>
              <a:lstStyle/>
              <a:p>
                <a:pPr algn="ctr">
                  <a:lnSpc>
                    <a:spcPts val="2686"/>
                  </a:lnSpc>
                </a:pPr>
              </a:p>
            </p:txBody>
          </p:sp>
        </p:grpSp>
        <p:grpSp>
          <p:nvGrpSpPr>
            <p:cNvPr name="Group 6" id="6"/>
            <p:cNvGrpSpPr/>
            <p:nvPr/>
          </p:nvGrpSpPr>
          <p:grpSpPr>
            <a:xfrm rot="0">
              <a:off x="21341811" y="4427815"/>
              <a:ext cx="3558057" cy="5409897"/>
              <a:chOff x="0" y="0"/>
              <a:chExt cx="812800" cy="1235833"/>
            </a:xfrm>
          </p:grpSpPr>
          <p:sp>
            <p:nvSpPr>
              <p:cNvPr name="Freeform 7" id="7"/>
              <p:cNvSpPr/>
              <p:nvPr/>
            </p:nvSpPr>
            <p:spPr>
              <a:xfrm flipH="false" flipV="false" rot="0">
                <a:off x="0" y="0"/>
                <a:ext cx="812800" cy="1235833"/>
              </a:xfrm>
              <a:custGeom>
                <a:avLst/>
                <a:gdLst/>
                <a:ahLst/>
                <a:cxnLst/>
                <a:rect r="r" b="b" t="t" l="l"/>
                <a:pathLst>
                  <a:path h="1235833" w="812800">
                    <a:moveTo>
                      <a:pt x="0" y="0"/>
                    </a:moveTo>
                    <a:lnTo>
                      <a:pt x="812800" y="0"/>
                    </a:lnTo>
                    <a:lnTo>
                      <a:pt x="812800" y="1235833"/>
                    </a:lnTo>
                    <a:lnTo>
                      <a:pt x="0" y="1235833"/>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8" id="8"/>
              <p:cNvSpPr txBox="true"/>
              <p:nvPr/>
            </p:nvSpPr>
            <p:spPr>
              <a:xfrm>
                <a:off x="0" y="0"/>
                <a:ext cx="812800" cy="1235833"/>
              </a:xfrm>
              <a:prstGeom prst="rect">
                <a:avLst/>
              </a:prstGeom>
            </p:spPr>
            <p:txBody>
              <a:bodyPr anchor="ctr" rtlCol="false" tIns="50800" lIns="50800" bIns="50800" rIns="50800"/>
              <a:lstStyle/>
              <a:p>
                <a:pPr algn="ctr">
                  <a:lnSpc>
                    <a:spcPts val="2686"/>
                  </a:lnSpc>
                </a:pPr>
              </a:p>
            </p:txBody>
          </p:sp>
        </p:grpSp>
        <p:grpSp>
          <p:nvGrpSpPr>
            <p:cNvPr name="Group 9" id="9"/>
            <p:cNvGrpSpPr/>
            <p:nvPr/>
          </p:nvGrpSpPr>
          <p:grpSpPr>
            <a:xfrm rot="0">
              <a:off x="3558057" y="3198827"/>
              <a:ext cx="3558057" cy="6638885"/>
              <a:chOff x="0" y="0"/>
              <a:chExt cx="812800" cy="1516582"/>
            </a:xfrm>
          </p:grpSpPr>
          <p:sp>
            <p:nvSpPr>
              <p:cNvPr name="Freeform 10" id="10"/>
              <p:cNvSpPr/>
              <p:nvPr/>
            </p:nvSpPr>
            <p:spPr>
              <a:xfrm flipH="false" flipV="false" rot="0">
                <a:off x="0" y="0"/>
                <a:ext cx="812800" cy="1516582"/>
              </a:xfrm>
              <a:custGeom>
                <a:avLst/>
                <a:gdLst/>
                <a:ahLst/>
                <a:cxnLst/>
                <a:rect r="r" b="b" t="t" l="l"/>
                <a:pathLst>
                  <a:path h="1516582" w="812800">
                    <a:moveTo>
                      <a:pt x="0" y="0"/>
                    </a:moveTo>
                    <a:lnTo>
                      <a:pt x="812800" y="0"/>
                    </a:lnTo>
                    <a:lnTo>
                      <a:pt x="812800" y="1516582"/>
                    </a:lnTo>
                    <a:lnTo>
                      <a:pt x="0" y="1516582"/>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11" id="11"/>
              <p:cNvSpPr txBox="true"/>
              <p:nvPr/>
            </p:nvSpPr>
            <p:spPr>
              <a:xfrm>
                <a:off x="0" y="0"/>
                <a:ext cx="812800" cy="1516582"/>
              </a:xfrm>
              <a:prstGeom prst="rect">
                <a:avLst/>
              </a:prstGeom>
            </p:spPr>
            <p:txBody>
              <a:bodyPr anchor="ctr" rtlCol="false" tIns="50800" lIns="50800" bIns="50800" rIns="50800"/>
              <a:lstStyle/>
              <a:p>
                <a:pPr algn="ctr">
                  <a:lnSpc>
                    <a:spcPts val="2686"/>
                  </a:lnSpc>
                </a:pPr>
              </a:p>
            </p:txBody>
          </p:sp>
        </p:grpSp>
        <p:grpSp>
          <p:nvGrpSpPr>
            <p:cNvPr name="Group 12" id="12"/>
            <p:cNvGrpSpPr/>
            <p:nvPr/>
          </p:nvGrpSpPr>
          <p:grpSpPr>
            <a:xfrm rot="0">
              <a:off x="17783754" y="3198827"/>
              <a:ext cx="3558057" cy="6638885"/>
              <a:chOff x="0" y="0"/>
              <a:chExt cx="812800" cy="1516582"/>
            </a:xfrm>
          </p:grpSpPr>
          <p:sp>
            <p:nvSpPr>
              <p:cNvPr name="Freeform 13" id="13"/>
              <p:cNvSpPr/>
              <p:nvPr/>
            </p:nvSpPr>
            <p:spPr>
              <a:xfrm flipH="false" flipV="false" rot="0">
                <a:off x="0" y="0"/>
                <a:ext cx="812800" cy="1516582"/>
              </a:xfrm>
              <a:custGeom>
                <a:avLst/>
                <a:gdLst/>
                <a:ahLst/>
                <a:cxnLst/>
                <a:rect r="r" b="b" t="t" l="l"/>
                <a:pathLst>
                  <a:path h="1516582" w="812800">
                    <a:moveTo>
                      <a:pt x="0" y="0"/>
                    </a:moveTo>
                    <a:lnTo>
                      <a:pt x="812800" y="0"/>
                    </a:lnTo>
                    <a:lnTo>
                      <a:pt x="812800" y="1516582"/>
                    </a:lnTo>
                    <a:lnTo>
                      <a:pt x="0" y="1516582"/>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14" id="14"/>
              <p:cNvSpPr txBox="true"/>
              <p:nvPr/>
            </p:nvSpPr>
            <p:spPr>
              <a:xfrm>
                <a:off x="0" y="0"/>
                <a:ext cx="812800" cy="1516582"/>
              </a:xfrm>
              <a:prstGeom prst="rect">
                <a:avLst/>
              </a:prstGeom>
            </p:spPr>
            <p:txBody>
              <a:bodyPr anchor="ctr" rtlCol="false" tIns="50800" lIns="50800" bIns="50800" rIns="50800"/>
              <a:lstStyle/>
              <a:p>
                <a:pPr algn="ctr">
                  <a:lnSpc>
                    <a:spcPts val="2686"/>
                  </a:lnSpc>
                </a:pPr>
              </a:p>
            </p:txBody>
          </p:sp>
        </p:grpSp>
        <p:grpSp>
          <p:nvGrpSpPr>
            <p:cNvPr name="Group 15" id="15"/>
            <p:cNvGrpSpPr/>
            <p:nvPr/>
          </p:nvGrpSpPr>
          <p:grpSpPr>
            <a:xfrm rot="0">
              <a:off x="7116114" y="1874177"/>
              <a:ext cx="3558057" cy="7963534"/>
              <a:chOff x="0" y="0"/>
              <a:chExt cx="812800" cy="1819184"/>
            </a:xfrm>
          </p:grpSpPr>
          <p:sp>
            <p:nvSpPr>
              <p:cNvPr name="Freeform 16" id="16"/>
              <p:cNvSpPr/>
              <p:nvPr/>
            </p:nvSpPr>
            <p:spPr>
              <a:xfrm flipH="false" flipV="false" rot="0">
                <a:off x="0" y="0"/>
                <a:ext cx="812800" cy="1819184"/>
              </a:xfrm>
              <a:custGeom>
                <a:avLst/>
                <a:gdLst/>
                <a:ahLst/>
                <a:cxnLst/>
                <a:rect r="r" b="b" t="t" l="l"/>
                <a:pathLst>
                  <a:path h="1819184" w="812800">
                    <a:moveTo>
                      <a:pt x="0" y="0"/>
                    </a:moveTo>
                    <a:lnTo>
                      <a:pt x="812800" y="0"/>
                    </a:lnTo>
                    <a:lnTo>
                      <a:pt x="812800" y="1819184"/>
                    </a:lnTo>
                    <a:lnTo>
                      <a:pt x="0" y="1819184"/>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17" id="17"/>
              <p:cNvSpPr txBox="true"/>
              <p:nvPr/>
            </p:nvSpPr>
            <p:spPr>
              <a:xfrm>
                <a:off x="0" y="0"/>
                <a:ext cx="812800" cy="1819184"/>
              </a:xfrm>
              <a:prstGeom prst="rect">
                <a:avLst/>
              </a:prstGeom>
            </p:spPr>
            <p:txBody>
              <a:bodyPr anchor="ctr" rtlCol="false" tIns="50800" lIns="50800" bIns="50800" rIns="50800"/>
              <a:lstStyle/>
              <a:p>
                <a:pPr algn="ctr">
                  <a:lnSpc>
                    <a:spcPts val="2686"/>
                  </a:lnSpc>
                </a:pPr>
              </a:p>
            </p:txBody>
          </p:sp>
        </p:grpSp>
        <p:grpSp>
          <p:nvGrpSpPr>
            <p:cNvPr name="Group 18" id="18"/>
            <p:cNvGrpSpPr/>
            <p:nvPr/>
          </p:nvGrpSpPr>
          <p:grpSpPr>
            <a:xfrm rot="0">
              <a:off x="14232228" y="1874177"/>
              <a:ext cx="3558057" cy="7963534"/>
              <a:chOff x="0" y="0"/>
              <a:chExt cx="812800" cy="1819184"/>
            </a:xfrm>
          </p:grpSpPr>
          <p:sp>
            <p:nvSpPr>
              <p:cNvPr name="Freeform 19" id="19"/>
              <p:cNvSpPr/>
              <p:nvPr/>
            </p:nvSpPr>
            <p:spPr>
              <a:xfrm flipH="false" flipV="false" rot="0">
                <a:off x="0" y="0"/>
                <a:ext cx="812800" cy="1819184"/>
              </a:xfrm>
              <a:custGeom>
                <a:avLst/>
                <a:gdLst/>
                <a:ahLst/>
                <a:cxnLst/>
                <a:rect r="r" b="b" t="t" l="l"/>
                <a:pathLst>
                  <a:path h="1819184" w="812800">
                    <a:moveTo>
                      <a:pt x="0" y="0"/>
                    </a:moveTo>
                    <a:lnTo>
                      <a:pt x="812800" y="0"/>
                    </a:lnTo>
                    <a:lnTo>
                      <a:pt x="812800" y="1819184"/>
                    </a:lnTo>
                    <a:lnTo>
                      <a:pt x="0" y="1819184"/>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20" id="20"/>
              <p:cNvSpPr txBox="true"/>
              <p:nvPr/>
            </p:nvSpPr>
            <p:spPr>
              <a:xfrm>
                <a:off x="0" y="0"/>
                <a:ext cx="812800" cy="1819184"/>
              </a:xfrm>
              <a:prstGeom prst="rect">
                <a:avLst/>
              </a:prstGeom>
            </p:spPr>
            <p:txBody>
              <a:bodyPr anchor="ctr" rtlCol="false" tIns="50800" lIns="50800" bIns="50800" rIns="50800"/>
              <a:lstStyle/>
              <a:p>
                <a:pPr algn="ctr">
                  <a:lnSpc>
                    <a:spcPts val="2686"/>
                  </a:lnSpc>
                </a:pPr>
              </a:p>
            </p:txBody>
          </p:sp>
        </p:grpSp>
        <p:grpSp>
          <p:nvGrpSpPr>
            <p:cNvPr name="Group 21" id="21"/>
            <p:cNvGrpSpPr/>
            <p:nvPr/>
          </p:nvGrpSpPr>
          <p:grpSpPr>
            <a:xfrm rot="0">
              <a:off x="10674171" y="0"/>
              <a:ext cx="3558057" cy="9837711"/>
              <a:chOff x="0" y="0"/>
              <a:chExt cx="812800" cy="2247320"/>
            </a:xfrm>
          </p:grpSpPr>
          <p:sp>
            <p:nvSpPr>
              <p:cNvPr name="Freeform 22" id="22"/>
              <p:cNvSpPr/>
              <p:nvPr/>
            </p:nvSpPr>
            <p:spPr>
              <a:xfrm flipH="false" flipV="false" rot="0">
                <a:off x="0" y="0"/>
                <a:ext cx="812800" cy="2247320"/>
              </a:xfrm>
              <a:custGeom>
                <a:avLst/>
                <a:gdLst/>
                <a:ahLst/>
                <a:cxnLst/>
                <a:rect r="r" b="b" t="t" l="l"/>
                <a:pathLst>
                  <a:path h="2247320" w="812800">
                    <a:moveTo>
                      <a:pt x="0" y="0"/>
                    </a:moveTo>
                    <a:lnTo>
                      <a:pt x="812800" y="0"/>
                    </a:lnTo>
                    <a:lnTo>
                      <a:pt x="812800" y="2247320"/>
                    </a:lnTo>
                    <a:lnTo>
                      <a:pt x="0" y="2247320"/>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23" id="23"/>
              <p:cNvSpPr txBox="true"/>
              <p:nvPr/>
            </p:nvSpPr>
            <p:spPr>
              <a:xfrm>
                <a:off x="0" y="0"/>
                <a:ext cx="812800" cy="2247320"/>
              </a:xfrm>
              <a:prstGeom prst="rect">
                <a:avLst/>
              </a:prstGeom>
            </p:spPr>
            <p:txBody>
              <a:bodyPr anchor="ctr" rtlCol="false" tIns="50800" lIns="50800" bIns="50800" rIns="50800"/>
              <a:lstStyle/>
              <a:p>
                <a:pPr algn="ctr">
                  <a:lnSpc>
                    <a:spcPts val="2686"/>
                  </a:lnSpc>
                </a:pPr>
              </a:p>
            </p:txBody>
          </p:sp>
        </p:grpSp>
      </p:grpSp>
      <p:grpSp>
        <p:nvGrpSpPr>
          <p:cNvPr name="Group 24" id="24"/>
          <p:cNvGrpSpPr/>
          <p:nvPr/>
        </p:nvGrpSpPr>
        <p:grpSpPr>
          <a:xfrm rot="0">
            <a:off x="1028700" y="1651862"/>
            <a:ext cx="16230600" cy="5233434"/>
            <a:chOff x="0" y="0"/>
            <a:chExt cx="2514545" cy="810796"/>
          </a:xfrm>
        </p:grpSpPr>
        <p:sp>
          <p:nvSpPr>
            <p:cNvPr name="Freeform 25" id="25"/>
            <p:cNvSpPr/>
            <p:nvPr/>
          </p:nvSpPr>
          <p:spPr>
            <a:xfrm flipH="false" flipV="false" rot="0">
              <a:off x="0" y="0"/>
              <a:ext cx="2514545" cy="810796"/>
            </a:xfrm>
            <a:custGeom>
              <a:avLst/>
              <a:gdLst/>
              <a:ahLst/>
              <a:cxnLst/>
              <a:rect r="r" b="b" t="t" l="l"/>
              <a:pathLst>
                <a:path h="810796" w="2514545">
                  <a:moveTo>
                    <a:pt x="17172" y="0"/>
                  </a:moveTo>
                  <a:lnTo>
                    <a:pt x="2497373" y="0"/>
                  </a:lnTo>
                  <a:cubicBezTo>
                    <a:pt x="2506856" y="0"/>
                    <a:pt x="2514545" y="7688"/>
                    <a:pt x="2514545" y="17172"/>
                  </a:cubicBezTo>
                  <a:lnTo>
                    <a:pt x="2514545" y="793624"/>
                  </a:lnTo>
                  <a:cubicBezTo>
                    <a:pt x="2514545" y="803108"/>
                    <a:pt x="2506856" y="810796"/>
                    <a:pt x="2497373" y="810796"/>
                  </a:cubicBezTo>
                  <a:lnTo>
                    <a:pt x="17172" y="810796"/>
                  </a:lnTo>
                  <a:cubicBezTo>
                    <a:pt x="7688" y="810796"/>
                    <a:pt x="0" y="803108"/>
                    <a:pt x="0" y="793624"/>
                  </a:cubicBezTo>
                  <a:lnTo>
                    <a:pt x="0" y="17172"/>
                  </a:lnTo>
                  <a:cubicBezTo>
                    <a:pt x="0" y="7688"/>
                    <a:pt x="7688" y="0"/>
                    <a:pt x="17172" y="0"/>
                  </a:cubicBezTo>
                  <a:close/>
                </a:path>
              </a:pathLst>
            </a:custGeom>
            <a:blipFill>
              <a:blip r:embed="rId2"/>
              <a:stretch>
                <a:fillRect l="-1285" t="0" r="-1285" b="0"/>
              </a:stretch>
            </a:blipFill>
            <a:ln w="9525" cap="rnd">
              <a:solidFill>
                <a:srgbClr val="EFEFEF"/>
              </a:solidFill>
              <a:prstDash val="solid"/>
              <a:round/>
            </a:ln>
          </p:spPr>
        </p:sp>
      </p:grpSp>
      <p:grpSp>
        <p:nvGrpSpPr>
          <p:cNvPr name="Group 26" id="26"/>
          <p:cNvGrpSpPr/>
          <p:nvPr/>
        </p:nvGrpSpPr>
        <p:grpSpPr>
          <a:xfrm rot="0">
            <a:off x="7737451" y="7053042"/>
            <a:ext cx="4815106" cy="3126677"/>
            <a:chOff x="0" y="0"/>
            <a:chExt cx="920063" cy="597441"/>
          </a:xfrm>
        </p:grpSpPr>
        <p:sp>
          <p:nvSpPr>
            <p:cNvPr name="Freeform 27" id="27"/>
            <p:cNvSpPr/>
            <p:nvPr/>
          </p:nvSpPr>
          <p:spPr>
            <a:xfrm flipH="false" flipV="false" rot="0">
              <a:off x="0" y="0"/>
              <a:ext cx="920063" cy="597441"/>
            </a:xfrm>
            <a:custGeom>
              <a:avLst/>
              <a:gdLst/>
              <a:ahLst/>
              <a:cxnLst/>
              <a:rect r="r" b="b" t="t" l="l"/>
              <a:pathLst>
                <a:path h="597441" w="920063">
                  <a:moveTo>
                    <a:pt x="57882" y="0"/>
                  </a:moveTo>
                  <a:lnTo>
                    <a:pt x="862181" y="0"/>
                  </a:lnTo>
                  <a:cubicBezTo>
                    <a:pt x="877532" y="0"/>
                    <a:pt x="892255" y="6098"/>
                    <a:pt x="903110" y="16953"/>
                  </a:cubicBezTo>
                  <a:cubicBezTo>
                    <a:pt x="913965" y="27808"/>
                    <a:pt x="920063" y="42531"/>
                    <a:pt x="920063" y="57882"/>
                  </a:cubicBezTo>
                  <a:lnTo>
                    <a:pt x="920063" y="539558"/>
                  </a:lnTo>
                  <a:cubicBezTo>
                    <a:pt x="920063" y="554910"/>
                    <a:pt x="913965" y="569632"/>
                    <a:pt x="903110" y="580487"/>
                  </a:cubicBezTo>
                  <a:cubicBezTo>
                    <a:pt x="892255" y="591342"/>
                    <a:pt x="877532" y="597441"/>
                    <a:pt x="862181" y="597441"/>
                  </a:cubicBezTo>
                  <a:lnTo>
                    <a:pt x="57882" y="597441"/>
                  </a:lnTo>
                  <a:cubicBezTo>
                    <a:pt x="42531" y="597441"/>
                    <a:pt x="27808" y="591342"/>
                    <a:pt x="16953" y="580487"/>
                  </a:cubicBezTo>
                  <a:cubicBezTo>
                    <a:pt x="6098" y="569632"/>
                    <a:pt x="0" y="554910"/>
                    <a:pt x="0" y="539558"/>
                  </a:cubicBezTo>
                  <a:lnTo>
                    <a:pt x="0" y="57882"/>
                  </a:lnTo>
                  <a:cubicBezTo>
                    <a:pt x="0" y="42531"/>
                    <a:pt x="6098" y="27808"/>
                    <a:pt x="16953" y="16953"/>
                  </a:cubicBezTo>
                  <a:cubicBezTo>
                    <a:pt x="27808" y="6098"/>
                    <a:pt x="42531" y="0"/>
                    <a:pt x="57882" y="0"/>
                  </a:cubicBezTo>
                  <a:close/>
                </a:path>
              </a:pathLst>
            </a:custGeom>
            <a:blipFill>
              <a:blip r:embed="rId3"/>
              <a:stretch>
                <a:fillRect l="0" t="-1284" r="0" b="-5919"/>
              </a:stretch>
            </a:blipFill>
            <a:ln w="9525" cap="rnd">
              <a:solidFill>
                <a:srgbClr val="EFEFEF"/>
              </a:solidFill>
              <a:prstDash val="solid"/>
              <a:round/>
            </a:ln>
          </p:spPr>
        </p:sp>
      </p:grpSp>
      <p:sp>
        <p:nvSpPr>
          <p:cNvPr name="TextBox 28" id="28"/>
          <p:cNvSpPr txBox="true"/>
          <p:nvPr/>
        </p:nvSpPr>
        <p:spPr>
          <a:xfrm rot="0">
            <a:off x="2458716" y="7005417"/>
            <a:ext cx="3456338" cy="1507998"/>
          </a:xfrm>
          <a:prstGeom prst="rect">
            <a:avLst/>
          </a:prstGeom>
        </p:spPr>
        <p:txBody>
          <a:bodyPr anchor="t" rtlCol="false" tIns="0" lIns="0" bIns="0" rIns="0">
            <a:spAutoFit/>
          </a:bodyPr>
          <a:lstStyle/>
          <a:p>
            <a:pPr algn="l">
              <a:lnSpc>
                <a:spcPts val="12096"/>
              </a:lnSpc>
            </a:pPr>
            <a:r>
              <a:rPr lang="en-US" sz="9600" spc="-432" b="true">
                <a:solidFill>
                  <a:srgbClr val="EFEFEF"/>
                </a:solidFill>
                <a:latin typeface="Body Text Large Bold"/>
                <a:ea typeface="Body Text Large Bold"/>
                <a:cs typeface="Body Text Large Bold"/>
                <a:sym typeface="Body Text Large Bold"/>
              </a:rPr>
              <a:t>MVP </a:t>
            </a:r>
          </a:p>
        </p:txBody>
      </p:sp>
      <p:sp>
        <p:nvSpPr>
          <p:cNvPr name="TextBox 29" id="29"/>
          <p:cNvSpPr txBox="true"/>
          <p:nvPr/>
        </p:nvSpPr>
        <p:spPr>
          <a:xfrm rot="0">
            <a:off x="1090400" y="8152693"/>
            <a:ext cx="6647051" cy="1767840"/>
          </a:xfrm>
          <a:prstGeom prst="rect">
            <a:avLst/>
          </a:prstGeom>
        </p:spPr>
        <p:txBody>
          <a:bodyPr anchor="t" rtlCol="false" tIns="0" lIns="0" bIns="0" rIns="0">
            <a:spAutoFit/>
          </a:bodyPr>
          <a:lstStyle/>
          <a:p>
            <a:pPr algn="l" marL="0" indent="0" lvl="0">
              <a:lnSpc>
                <a:spcPts val="2340"/>
              </a:lnSpc>
            </a:pPr>
          </a:p>
          <a:p>
            <a:pPr algn="l" marL="0" indent="0" lvl="0">
              <a:lnSpc>
                <a:spcPts val="2340"/>
              </a:lnSpc>
            </a:pPr>
            <a:r>
              <a:rPr lang="en-US" sz="1800" spc="-57" strike="noStrike" u="none">
                <a:solidFill>
                  <a:srgbClr val="B8B8B8"/>
                </a:solidFill>
                <a:latin typeface="Body Text Large"/>
                <a:ea typeface="Body Text Large"/>
                <a:cs typeface="Body Text Large"/>
                <a:sym typeface="Body Text Large"/>
              </a:rPr>
              <a:t>Жүйе бір суретті қабылдайды және жасанды интеллект арқылы:</a:t>
            </a:r>
          </a:p>
          <a:p>
            <a:pPr algn="l" marL="388620" indent="-194310" lvl="1">
              <a:lnSpc>
                <a:spcPts val="2340"/>
              </a:lnSpc>
              <a:buFont typeface="Arial"/>
              <a:buChar char="•"/>
            </a:pPr>
            <a:r>
              <a:rPr lang="en-US" sz="1800" spc="-57" strike="noStrike" u="none">
                <a:solidFill>
                  <a:srgbClr val="B8B8B8"/>
                </a:solidFill>
                <a:latin typeface="Body Text Large"/>
                <a:ea typeface="Body Text Large"/>
                <a:cs typeface="Body Text Large"/>
                <a:sym typeface="Body Text Large"/>
              </a:rPr>
              <a:t>ғарыштағы объектілерді анықтайды</a:t>
            </a:r>
          </a:p>
          <a:p>
            <a:pPr algn="l" marL="388620" indent="-194310" lvl="1">
              <a:lnSpc>
                <a:spcPts val="2340"/>
              </a:lnSpc>
              <a:buFont typeface="Arial"/>
              <a:buChar char="•"/>
            </a:pPr>
            <a:r>
              <a:rPr lang="en-US" sz="1800" spc="-57" strike="noStrike" u="none">
                <a:solidFill>
                  <a:srgbClr val="B8B8B8"/>
                </a:solidFill>
                <a:latin typeface="Body Text Large"/>
                <a:ea typeface="Body Text Large"/>
                <a:cs typeface="Body Text Large"/>
                <a:sym typeface="Body Text Large"/>
              </a:rPr>
              <a:t>қоқысты рамкамен белгілейді</a:t>
            </a:r>
          </a:p>
          <a:p>
            <a:pPr algn="l" marL="0" indent="0" lvl="0">
              <a:lnSpc>
                <a:spcPts val="2340"/>
              </a:lnSpc>
            </a:pPr>
            <a:r>
              <a:rPr lang="en-US" sz="1800" spc="-57" strike="noStrike" u="none">
                <a:solidFill>
                  <a:srgbClr val="B8B8B8"/>
                </a:solidFill>
                <a:latin typeface="Body Text Large"/>
                <a:ea typeface="Body Text Large"/>
                <a:cs typeface="Body Text Large"/>
                <a:sym typeface="Body Text Large"/>
              </a:rPr>
              <a:t>                                      </a:t>
            </a:r>
          </a:p>
        </p:txBody>
      </p:sp>
      <p:sp>
        <p:nvSpPr>
          <p:cNvPr name="TextBox 30" id="30"/>
          <p:cNvSpPr txBox="true"/>
          <p:nvPr/>
        </p:nvSpPr>
        <p:spPr>
          <a:xfrm rot="0">
            <a:off x="12864827" y="7490460"/>
            <a:ext cx="5087893" cy="1767840"/>
          </a:xfrm>
          <a:prstGeom prst="rect">
            <a:avLst/>
          </a:prstGeom>
        </p:spPr>
        <p:txBody>
          <a:bodyPr anchor="t" rtlCol="false" tIns="0" lIns="0" bIns="0" rIns="0">
            <a:spAutoFit/>
          </a:bodyPr>
          <a:lstStyle/>
          <a:p>
            <a:pPr algn="ctr">
              <a:lnSpc>
                <a:spcPts val="2340"/>
              </a:lnSpc>
            </a:pPr>
          </a:p>
          <a:p>
            <a:pPr algn="ctr">
              <a:lnSpc>
                <a:spcPts val="2340"/>
              </a:lnSpc>
            </a:pPr>
            <a:r>
              <a:rPr lang="en-US" sz="1800" spc="-57" u="sng">
                <a:solidFill>
                  <a:srgbClr val="B8B8B8"/>
                </a:solidFill>
                <a:latin typeface="Body Text Large"/>
                <a:ea typeface="Body Text Large"/>
                <a:cs typeface="Body Text Large"/>
                <a:sym typeface="Body Text Large"/>
                <a:hlinkClick r:id="rId4" tooltip="https://colab.research.google.com/drive/13pc8VZLpVElelNVNYC-NsORVtlwEvPI_?usp=sharing"/>
              </a:rPr>
              <a:t>                https://colab.research.google.com/drive/13pc8VZLpVElelNVNYC-NsORVtlwEvPI_?usp=sharing</a:t>
            </a:r>
          </a:p>
          <a:p>
            <a:pPr algn="ctr" marL="0" indent="0" lvl="0">
              <a:lnSpc>
                <a:spcPts val="2340"/>
              </a:lnSpc>
            </a:pPr>
            <a:r>
              <a:rPr lang="en-US" sz="1800" spc="-57" u="sng">
                <a:solidFill>
                  <a:srgbClr val="B8B8B8"/>
                </a:solidFill>
                <a:latin typeface="Body Text Large"/>
                <a:ea typeface="Body Text Large"/>
                <a:cs typeface="Body Text Large"/>
                <a:sym typeface="Body Text Large"/>
                <a:hlinkClick r:id="rId5" tooltip="https://colab.research.google.com/drive/13pc8VZLpVElelNVNYC-NsORVtlwEvPI_?usp=sharing"/>
              </a:rPr>
              <a:t>                      </a:t>
            </a:r>
          </a:p>
        </p:txBody>
      </p:sp>
      <p:grpSp>
        <p:nvGrpSpPr>
          <p:cNvPr name="Group 31" id="31"/>
          <p:cNvGrpSpPr/>
          <p:nvPr/>
        </p:nvGrpSpPr>
        <p:grpSpPr>
          <a:xfrm rot="0">
            <a:off x="1090400" y="505729"/>
            <a:ext cx="16317690" cy="502851"/>
            <a:chOff x="0" y="0"/>
            <a:chExt cx="21756919" cy="670468"/>
          </a:xfrm>
        </p:grpSpPr>
        <p:grpSp>
          <p:nvGrpSpPr>
            <p:cNvPr name="Group 32" id="32"/>
            <p:cNvGrpSpPr/>
            <p:nvPr/>
          </p:nvGrpSpPr>
          <p:grpSpPr>
            <a:xfrm rot="0">
              <a:off x="17702181" y="0"/>
              <a:ext cx="4054738" cy="670468"/>
              <a:chOff x="0" y="0"/>
              <a:chExt cx="2457754" cy="406400"/>
            </a:xfrm>
          </p:grpSpPr>
          <p:sp>
            <p:nvSpPr>
              <p:cNvPr name="Freeform 33" id="33"/>
              <p:cNvSpPr/>
              <p:nvPr/>
            </p:nvSpPr>
            <p:spPr>
              <a:xfrm flipH="false" flipV="false" rot="0">
                <a:off x="0" y="0"/>
                <a:ext cx="2457754" cy="406400"/>
              </a:xfrm>
              <a:custGeom>
                <a:avLst/>
                <a:gdLst/>
                <a:ahLst/>
                <a:cxnLst/>
                <a:rect r="r" b="b" t="t" l="l"/>
                <a:pathLst>
                  <a:path h="406400" w="2457754">
                    <a:moveTo>
                      <a:pt x="2254554" y="0"/>
                    </a:moveTo>
                    <a:cubicBezTo>
                      <a:pt x="2366778" y="0"/>
                      <a:pt x="2457754" y="90976"/>
                      <a:pt x="2457754" y="203200"/>
                    </a:cubicBezTo>
                    <a:cubicBezTo>
                      <a:pt x="2457754" y="315424"/>
                      <a:pt x="2366778" y="406400"/>
                      <a:pt x="225455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EFEFEF"/>
                </a:solidFill>
                <a:prstDash val="solid"/>
                <a:miter/>
              </a:ln>
            </p:spPr>
          </p:sp>
          <p:sp>
            <p:nvSpPr>
              <p:cNvPr name="TextBox 34" id="34"/>
              <p:cNvSpPr txBox="true"/>
              <p:nvPr/>
            </p:nvSpPr>
            <p:spPr>
              <a:xfrm>
                <a:off x="0" y="0"/>
                <a:ext cx="2457754" cy="406400"/>
              </a:xfrm>
              <a:prstGeom prst="rect">
                <a:avLst/>
              </a:prstGeom>
            </p:spPr>
            <p:txBody>
              <a:bodyPr anchor="ctr" rtlCol="false" tIns="50800" lIns="50800" bIns="50800" rIns="50800"/>
              <a:lstStyle/>
              <a:p>
                <a:pPr algn="ctr">
                  <a:lnSpc>
                    <a:spcPts val="2686"/>
                  </a:lnSpc>
                </a:pPr>
              </a:p>
            </p:txBody>
          </p:sp>
        </p:grpSp>
        <p:grpSp>
          <p:nvGrpSpPr>
            <p:cNvPr name="Group 35" id="35"/>
            <p:cNvGrpSpPr/>
            <p:nvPr/>
          </p:nvGrpSpPr>
          <p:grpSpPr>
            <a:xfrm rot="0">
              <a:off x="11817827" y="0"/>
              <a:ext cx="5705625" cy="670468"/>
              <a:chOff x="0" y="0"/>
              <a:chExt cx="3458428" cy="406400"/>
            </a:xfrm>
          </p:grpSpPr>
          <p:sp>
            <p:nvSpPr>
              <p:cNvPr name="Freeform 36" id="36"/>
              <p:cNvSpPr/>
              <p:nvPr/>
            </p:nvSpPr>
            <p:spPr>
              <a:xfrm flipH="false" flipV="false" rot="0">
                <a:off x="0" y="0"/>
                <a:ext cx="3458428" cy="406400"/>
              </a:xfrm>
              <a:custGeom>
                <a:avLst/>
                <a:gdLst/>
                <a:ahLst/>
                <a:cxnLst/>
                <a:rect r="r" b="b" t="t" l="l"/>
                <a:pathLst>
                  <a:path h="406400" w="3458428">
                    <a:moveTo>
                      <a:pt x="3255228" y="0"/>
                    </a:moveTo>
                    <a:cubicBezTo>
                      <a:pt x="3367453" y="0"/>
                      <a:pt x="3458428" y="90976"/>
                      <a:pt x="3458428" y="203200"/>
                    </a:cubicBezTo>
                    <a:cubicBezTo>
                      <a:pt x="3458428" y="315424"/>
                      <a:pt x="3367453" y="406400"/>
                      <a:pt x="3255228" y="406400"/>
                    </a:cubicBezTo>
                    <a:lnTo>
                      <a:pt x="203200" y="406400"/>
                    </a:lnTo>
                    <a:cubicBezTo>
                      <a:pt x="90976" y="406400"/>
                      <a:pt x="0" y="315424"/>
                      <a:pt x="0" y="203200"/>
                    </a:cubicBezTo>
                    <a:cubicBezTo>
                      <a:pt x="0" y="90976"/>
                      <a:pt x="90976" y="0"/>
                      <a:pt x="203200" y="0"/>
                    </a:cubicBezTo>
                    <a:close/>
                  </a:path>
                </a:pathLst>
              </a:custGeom>
              <a:solidFill>
                <a:srgbClr val="EFEFEF"/>
              </a:solidFill>
              <a:ln w="9525" cap="sq">
                <a:solidFill>
                  <a:srgbClr val="EFEFEF"/>
                </a:solidFill>
                <a:prstDash val="solid"/>
                <a:miter/>
              </a:ln>
            </p:spPr>
          </p:sp>
          <p:sp>
            <p:nvSpPr>
              <p:cNvPr name="TextBox 37" id="37"/>
              <p:cNvSpPr txBox="true"/>
              <p:nvPr/>
            </p:nvSpPr>
            <p:spPr>
              <a:xfrm>
                <a:off x="0" y="0"/>
                <a:ext cx="3458428" cy="406400"/>
              </a:xfrm>
              <a:prstGeom prst="rect">
                <a:avLst/>
              </a:prstGeom>
            </p:spPr>
            <p:txBody>
              <a:bodyPr anchor="ctr" rtlCol="false" tIns="50800" lIns="50800" bIns="50800" rIns="50800"/>
              <a:lstStyle/>
              <a:p>
                <a:pPr algn="ctr">
                  <a:lnSpc>
                    <a:spcPts val="2686"/>
                  </a:lnSpc>
                </a:pPr>
              </a:p>
            </p:txBody>
          </p:sp>
        </p:grpSp>
        <p:grpSp>
          <p:nvGrpSpPr>
            <p:cNvPr name="Group 38" id="38"/>
            <p:cNvGrpSpPr/>
            <p:nvPr/>
          </p:nvGrpSpPr>
          <p:grpSpPr>
            <a:xfrm rot="0">
              <a:off x="7996223" y="0"/>
              <a:ext cx="3643805" cy="670468"/>
              <a:chOff x="0" y="0"/>
              <a:chExt cx="2208669" cy="406400"/>
            </a:xfrm>
          </p:grpSpPr>
          <p:sp>
            <p:nvSpPr>
              <p:cNvPr name="Freeform 39" id="39"/>
              <p:cNvSpPr/>
              <p:nvPr/>
            </p:nvSpPr>
            <p:spPr>
              <a:xfrm flipH="false" flipV="false" rot="0">
                <a:off x="0" y="0"/>
                <a:ext cx="2208669" cy="406400"/>
              </a:xfrm>
              <a:custGeom>
                <a:avLst/>
                <a:gdLst/>
                <a:ahLst/>
                <a:cxnLst/>
                <a:rect r="r" b="b" t="t" l="l"/>
                <a:pathLst>
                  <a:path h="406400" w="2208669">
                    <a:moveTo>
                      <a:pt x="2005469" y="0"/>
                    </a:moveTo>
                    <a:cubicBezTo>
                      <a:pt x="2117693" y="0"/>
                      <a:pt x="2208669" y="90976"/>
                      <a:pt x="2208669" y="203200"/>
                    </a:cubicBezTo>
                    <a:cubicBezTo>
                      <a:pt x="2208669" y="315424"/>
                      <a:pt x="2117693" y="406400"/>
                      <a:pt x="2005469" y="406400"/>
                    </a:cubicBezTo>
                    <a:lnTo>
                      <a:pt x="203200" y="406400"/>
                    </a:lnTo>
                    <a:cubicBezTo>
                      <a:pt x="90976" y="406400"/>
                      <a:pt x="0" y="315424"/>
                      <a:pt x="0" y="203200"/>
                    </a:cubicBezTo>
                    <a:cubicBezTo>
                      <a:pt x="0" y="90976"/>
                      <a:pt x="90976" y="0"/>
                      <a:pt x="203200" y="0"/>
                    </a:cubicBezTo>
                    <a:close/>
                  </a:path>
                </a:pathLst>
              </a:custGeom>
              <a:solidFill>
                <a:srgbClr val="EFEFEF"/>
              </a:solidFill>
              <a:ln w="9525" cap="sq">
                <a:solidFill>
                  <a:srgbClr val="EFEFEF"/>
                </a:solidFill>
                <a:prstDash val="solid"/>
                <a:miter/>
              </a:ln>
            </p:spPr>
          </p:sp>
          <p:sp>
            <p:nvSpPr>
              <p:cNvPr name="TextBox 40" id="40"/>
              <p:cNvSpPr txBox="true"/>
              <p:nvPr/>
            </p:nvSpPr>
            <p:spPr>
              <a:xfrm>
                <a:off x="0" y="0"/>
                <a:ext cx="2208669" cy="406400"/>
              </a:xfrm>
              <a:prstGeom prst="rect">
                <a:avLst/>
              </a:prstGeom>
            </p:spPr>
            <p:txBody>
              <a:bodyPr anchor="ctr" rtlCol="false" tIns="50800" lIns="50800" bIns="50800" rIns="50800"/>
              <a:lstStyle/>
              <a:p>
                <a:pPr algn="ctr">
                  <a:lnSpc>
                    <a:spcPts val="2686"/>
                  </a:lnSpc>
                </a:pPr>
              </a:p>
            </p:txBody>
          </p:sp>
        </p:grpSp>
        <p:grpSp>
          <p:nvGrpSpPr>
            <p:cNvPr name="Group 41" id="41"/>
            <p:cNvGrpSpPr/>
            <p:nvPr/>
          </p:nvGrpSpPr>
          <p:grpSpPr>
            <a:xfrm rot="0">
              <a:off x="4755836" y="0"/>
              <a:ext cx="4834506" cy="670468"/>
              <a:chOff x="0" y="0"/>
              <a:chExt cx="2930405" cy="406400"/>
            </a:xfrm>
          </p:grpSpPr>
          <p:sp>
            <p:nvSpPr>
              <p:cNvPr name="Freeform 42" id="42"/>
              <p:cNvSpPr/>
              <p:nvPr/>
            </p:nvSpPr>
            <p:spPr>
              <a:xfrm flipH="false" flipV="false" rot="0">
                <a:off x="0" y="0"/>
                <a:ext cx="2930405" cy="406400"/>
              </a:xfrm>
              <a:custGeom>
                <a:avLst/>
                <a:gdLst/>
                <a:ahLst/>
                <a:cxnLst/>
                <a:rect r="r" b="b" t="t" l="l"/>
                <a:pathLst>
                  <a:path h="406400" w="2930405">
                    <a:moveTo>
                      <a:pt x="2727205" y="0"/>
                    </a:moveTo>
                    <a:cubicBezTo>
                      <a:pt x="2839429" y="0"/>
                      <a:pt x="2930405" y="90976"/>
                      <a:pt x="2930405" y="203200"/>
                    </a:cubicBezTo>
                    <a:cubicBezTo>
                      <a:pt x="2930405" y="315424"/>
                      <a:pt x="2839429" y="406400"/>
                      <a:pt x="272720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EFEFEF"/>
                </a:solidFill>
                <a:prstDash val="solid"/>
                <a:miter/>
              </a:ln>
            </p:spPr>
          </p:sp>
          <p:sp>
            <p:nvSpPr>
              <p:cNvPr name="TextBox 43" id="43"/>
              <p:cNvSpPr txBox="true"/>
              <p:nvPr/>
            </p:nvSpPr>
            <p:spPr>
              <a:xfrm>
                <a:off x="0" y="0"/>
                <a:ext cx="2930405" cy="406400"/>
              </a:xfrm>
              <a:prstGeom prst="rect">
                <a:avLst/>
              </a:prstGeom>
            </p:spPr>
            <p:txBody>
              <a:bodyPr anchor="ctr" rtlCol="false" tIns="50800" lIns="50800" bIns="50800" rIns="50800"/>
              <a:lstStyle/>
              <a:p>
                <a:pPr algn="ctr">
                  <a:lnSpc>
                    <a:spcPts val="2686"/>
                  </a:lnSpc>
                </a:pPr>
              </a:p>
            </p:txBody>
          </p:sp>
        </p:grpSp>
        <p:sp>
          <p:nvSpPr>
            <p:cNvPr name="Freeform 44" id="44"/>
            <p:cNvSpPr/>
            <p:nvPr/>
          </p:nvSpPr>
          <p:spPr>
            <a:xfrm flipH="false" flipV="false" rot="0">
              <a:off x="0" y="71278"/>
              <a:ext cx="563459" cy="486624"/>
            </a:xfrm>
            <a:custGeom>
              <a:avLst/>
              <a:gdLst/>
              <a:ahLst/>
              <a:cxnLst/>
              <a:rect r="r" b="b" t="t" l="l"/>
              <a:pathLst>
                <a:path h="486624" w="563459">
                  <a:moveTo>
                    <a:pt x="0" y="0"/>
                  </a:moveTo>
                  <a:lnTo>
                    <a:pt x="563459" y="0"/>
                  </a:lnTo>
                  <a:lnTo>
                    <a:pt x="563459" y="486623"/>
                  </a:lnTo>
                  <a:lnTo>
                    <a:pt x="0" y="4866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5" id="45"/>
            <p:cNvSpPr txBox="true"/>
            <p:nvPr/>
          </p:nvSpPr>
          <p:spPr>
            <a:xfrm rot="0">
              <a:off x="875135" y="162909"/>
              <a:ext cx="4982923" cy="370036"/>
            </a:xfrm>
            <a:prstGeom prst="rect">
              <a:avLst/>
            </a:prstGeom>
          </p:spPr>
          <p:txBody>
            <a:bodyPr anchor="t" rtlCol="false" tIns="0" lIns="0" bIns="0" rIns="0">
              <a:spAutoFit/>
            </a:bodyPr>
            <a:lstStyle/>
            <a:p>
              <a:pPr algn="l">
                <a:lnSpc>
                  <a:spcPts val="1935"/>
                </a:lnSpc>
              </a:pPr>
              <a:r>
                <a:rPr lang="en-US" sz="2199" spc="-98">
                  <a:solidFill>
                    <a:srgbClr val="EFEFEF"/>
                  </a:solidFill>
                  <a:latin typeface="Body Text Large"/>
                  <a:ea typeface="Body Text Large"/>
                  <a:cs typeface="Body Text Large"/>
                  <a:sym typeface="Body Text Large"/>
                </a:rPr>
                <a:t>SpaceClean AI</a:t>
              </a:r>
            </a:p>
          </p:txBody>
        </p:sp>
        <p:sp>
          <p:nvSpPr>
            <p:cNvPr name="TextBox 46" id="46"/>
            <p:cNvSpPr txBox="true"/>
            <p:nvPr/>
          </p:nvSpPr>
          <p:spPr>
            <a:xfrm rot="0">
              <a:off x="17775071" y="210266"/>
              <a:ext cx="3908959" cy="307086"/>
            </a:xfrm>
            <a:prstGeom prst="rect">
              <a:avLst/>
            </a:prstGeom>
          </p:spPr>
          <p:txBody>
            <a:bodyPr anchor="t" rtlCol="false" tIns="0" lIns="0" bIns="0" rIns="0">
              <a:spAutoFit/>
            </a:bodyPr>
            <a:lstStyle/>
            <a:p>
              <a:pPr algn="ctr">
                <a:lnSpc>
                  <a:spcPts val="1584"/>
                </a:lnSpc>
              </a:pPr>
              <a:r>
                <a:rPr lang="en-US" sz="1800" spc="-81">
                  <a:solidFill>
                    <a:srgbClr val="EFEFEF"/>
                  </a:solidFill>
                  <a:latin typeface="Body Text Large"/>
                  <a:ea typeface="Body Text Large"/>
                  <a:cs typeface="Body Text Large"/>
                  <a:sym typeface="Body Text Large"/>
                </a:rPr>
                <a:t>Abdkenova Zhanbota</a:t>
              </a:r>
            </a:p>
          </p:txBody>
        </p:sp>
        <p:sp>
          <p:nvSpPr>
            <p:cNvPr name="TextBox 47" id="47"/>
            <p:cNvSpPr txBox="true"/>
            <p:nvPr/>
          </p:nvSpPr>
          <p:spPr>
            <a:xfrm rot="0">
              <a:off x="4869522" y="200741"/>
              <a:ext cx="3126700" cy="267674"/>
            </a:xfrm>
            <a:prstGeom prst="rect">
              <a:avLst/>
            </a:prstGeom>
          </p:spPr>
          <p:txBody>
            <a:bodyPr anchor="t" rtlCol="false" tIns="0" lIns="0" bIns="0" rIns="0">
              <a:spAutoFit/>
            </a:bodyPr>
            <a:lstStyle/>
            <a:p>
              <a:pPr algn="ctr">
                <a:lnSpc>
                  <a:spcPts val="1408"/>
                </a:lnSpc>
              </a:pPr>
              <a:r>
                <a:rPr lang="en-US" sz="1600" spc="-72">
                  <a:solidFill>
                    <a:srgbClr val="EFEFEF"/>
                  </a:solidFill>
                  <a:latin typeface="Body Text Large"/>
                  <a:ea typeface="Body Text Large"/>
                  <a:cs typeface="Body Text Large"/>
                  <a:sym typeface="Body Text Large"/>
                </a:rPr>
                <a:t>Startup Pitch Deck</a:t>
              </a:r>
            </a:p>
          </p:txBody>
        </p:sp>
        <p:sp>
          <p:nvSpPr>
            <p:cNvPr name="TextBox 48" id="48"/>
            <p:cNvSpPr txBox="true"/>
            <p:nvPr/>
          </p:nvSpPr>
          <p:spPr>
            <a:xfrm rot="0">
              <a:off x="8073519" y="210266"/>
              <a:ext cx="3566508" cy="307086"/>
            </a:xfrm>
            <a:prstGeom prst="rect">
              <a:avLst/>
            </a:prstGeom>
          </p:spPr>
          <p:txBody>
            <a:bodyPr anchor="t" rtlCol="false" tIns="0" lIns="0" bIns="0" rIns="0">
              <a:spAutoFit/>
            </a:bodyPr>
            <a:lstStyle/>
            <a:p>
              <a:pPr algn="ctr">
                <a:lnSpc>
                  <a:spcPts val="1584"/>
                </a:lnSpc>
              </a:pPr>
              <a:r>
                <a:rPr lang="en-US" sz="1800" spc="-81">
                  <a:solidFill>
                    <a:srgbClr val="0F042D"/>
                  </a:solidFill>
                  <a:latin typeface="Body Text Large"/>
                  <a:ea typeface="Body Text Large"/>
                  <a:cs typeface="Body Text Large"/>
                  <a:sym typeface="Body Text Large"/>
                </a:rPr>
                <a:t>OrbitX</a:t>
              </a:r>
            </a:p>
          </p:txBody>
        </p:sp>
        <p:sp>
          <p:nvSpPr>
            <p:cNvPr name="TextBox 49" id="49"/>
            <p:cNvSpPr txBox="true"/>
            <p:nvPr/>
          </p:nvSpPr>
          <p:spPr>
            <a:xfrm rot="0">
              <a:off x="12716160" y="225859"/>
              <a:ext cx="3908959" cy="307086"/>
            </a:xfrm>
            <a:prstGeom prst="rect">
              <a:avLst/>
            </a:prstGeom>
          </p:spPr>
          <p:txBody>
            <a:bodyPr anchor="t" rtlCol="false" tIns="0" lIns="0" bIns="0" rIns="0">
              <a:spAutoFit/>
            </a:bodyPr>
            <a:lstStyle/>
            <a:p>
              <a:pPr algn="ctr">
                <a:lnSpc>
                  <a:spcPts val="1584"/>
                </a:lnSpc>
              </a:pPr>
              <a:r>
                <a:rPr lang="en-US" sz="1800" spc="-81">
                  <a:solidFill>
                    <a:srgbClr val="0F042D"/>
                  </a:solidFill>
                  <a:latin typeface="Body Text Large"/>
                  <a:ea typeface="Body Text Large"/>
                  <a:cs typeface="Body Text Large"/>
                  <a:sym typeface="Body Text Large"/>
                </a:rPr>
                <a:t>Sarsenova Kausar</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10800000">
            <a:off x="-193450" y="-318232"/>
            <a:ext cx="18674901" cy="7378284"/>
            <a:chOff x="0" y="0"/>
            <a:chExt cx="24899868" cy="9837711"/>
          </a:xfrm>
        </p:grpSpPr>
        <p:grpSp>
          <p:nvGrpSpPr>
            <p:cNvPr name="Group 3" id="3"/>
            <p:cNvGrpSpPr/>
            <p:nvPr/>
          </p:nvGrpSpPr>
          <p:grpSpPr>
            <a:xfrm rot="0">
              <a:off x="0" y="4427815"/>
              <a:ext cx="3558057" cy="5409897"/>
              <a:chOff x="0" y="0"/>
              <a:chExt cx="812800" cy="1235833"/>
            </a:xfrm>
          </p:grpSpPr>
          <p:sp>
            <p:nvSpPr>
              <p:cNvPr name="Freeform 4" id="4"/>
              <p:cNvSpPr/>
              <p:nvPr/>
            </p:nvSpPr>
            <p:spPr>
              <a:xfrm flipH="false" flipV="false" rot="0">
                <a:off x="0" y="0"/>
                <a:ext cx="812800" cy="1235833"/>
              </a:xfrm>
              <a:custGeom>
                <a:avLst/>
                <a:gdLst/>
                <a:ahLst/>
                <a:cxnLst/>
                <a:rect r="r" b="b" t="t" l="l"/>
                <a:pathLst>
                  <a:path h="1235833" w="812800">
                    <a:moveTo>
                      <a:pt x="0" y="0"/>
                    </a:moveTo>
                    <a:lnTo>
                      <a:pt x="812800" y="0"/>
                    </a:lnTo>
                    <a:lnTo>
                      <a:pt x="812800" y="1235833"/>
                    </a:lnTo>
                    <a:lnTo>
                      <a:pt x="0" y="1235833"/>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5" id="5"/>
              <p:cNvSpPr txBox="true"/>
              <p:nvPr/>
            </p:nvSpPr>
            <p:spPr>
              <a:xfrm>
                <a:off x="0" y="0"/>
                <a:ext cx="812800" cy="1235833"/>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6" id="6"/>
            <p:cNvGrpSpPr/>
            <p:nvPr/>
          </p:nvGrpSpPr>
          <p:grpSpPr>
            <a:xfrm rot="0">
              <a:off x="21341811" y="4427815"/>
              <a:ext cx="3558057" cy="5409897"/>
              <a:chOff x="0" y="0"/>
              <a:chExt cx="812800" cy="1235833"/>
            </a:xfrm>
          </p:grpSpPr>
          <p:sp>
            <p:nvSpPr>
              <p:cNvPr name="Freeform 7" id="7"/>
              <p:cNvSpPr/>
              <p:nvPr/>
            </p:nvSpPr>
            <p:spPr>
              <a:xfrm flipH="false" flipV="false" rot="0">
                <a:off x="0" y="0"/>
                <a:ext cx="812800" cy="1235833"/>
              </a:xfrm>
              <a:custGeom>
                <a:avLst/>
                <a:gdLst/>
                <a:ahLst/>
                <a:cxnLst/>
                <a:rect r="r" b="b" t="t" l="l"/>
                <a:pathLst>
                  <a:path h="1235833" w="812800">
                    <a:moveTo>
                      <a:pt x="0" y="0"/>
                    </a:moveTo>
                    <a:lnTo>
                      <a:pt x="812800" y="0"/>
                    </a:lnTo>
                    <a:lnTo>
                      <a:pt x="812800" y="1235833"/>
                    </a:lnTo>
                    <a:lnTo>
                      <a:pt x="0" y="1235833"/>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8" id="8"/>
              <p:cNvSpPr txBox="true"/>
              <p:nvPr/>
            </p:nvSpPr>
            <p:spPr>
              <a:xfrm>
                <a:off x="0" y="0"/>
                <a:ext cx="812800" cy="1235833"/>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9" id="9"/>
            <p:cNvGrpSpPr/>
            <p:nvPr/>
          </p:nvGrpSpPr>
          <p:grpSpPr>
            <a:xfrm rot="0">
              <a:off x="3558057" y="3198827"/>
              <a:ext cx="3558057" cy="6638885"/>
              <a:chOff x="0" y="0"/>
              <a:chExt cx="812800" cy="1516582"/>
            </a:xfrm>
          </p:grpSpPr>
          <p:sp>
            <p:nvSpPr>
              <p:cNvPr name="Freeform 10" id="10"/>
              <p:cNvSpPr/>
              <p:nvPr/>
            </p:nvSpPr>
            <p:spPr>
              <a:xfrm flipH="false" flipV="false" rot="0">
                <a:off x="0" y="0"/>
                <a:ext cx="812800" cy="1516582"/>
              </a:xfrm>
              <a:custGeom>
                <a:avLst/>
                <a:gdLst/>
                <a:ahLst/>
                <a:cxnLst/>
                <a:rect r="r" b="b" t="t" l="l"/>
                <a:pathLst>
                  <a:path h="1516582" w="812800">
                    <a:moveTo>
                      <a:pt x="0" y="0"/>
                    </a:moveTo>
                    <a:lnTo>
                      <a:pt x="812800" y="0"/>
                    </a:lnTo>
                    <a:lnTo>
                      <a:pt x="812800" y="1516582"/>
                    </a:lnTo>
                    <a:lnTo>
                      <a:pt x="0" y="1516582"/>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11" id="11"/>
              <p:cNvSpPr txBox="true"/>
              <p:nvPr/>
            </p:nvSpPr>
            <p:spPr>
              <a:xfrm>
                <a:off x="0" y="0"/>
                <a:ext cx="812800" cy="1516582"/>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12" id="12"/>
            <p:cNvGrpSpPr/>
            <p:nvPr/>
          </p:nvGrpSpPr>
          <p:grpSpPr>
            <a:xfrm rot="0">
              <a:off x="17783754" y="3198827"/>
              <a:ext cx="3558057" cy="6638885"/>
              <a:chOff x="0" y="0"/>
              <a:chExt cx="812800" cy="1516582"/>
            </a:xfrm>
          </p:grpSpPr>
          <p:sp>
            <p:nvSpPr>
              <p:cNvPr name="Freeform 13" id="13"/>
              <p:cNvSpPr/>
              <p:nvPr/>
            </p:nvSpPr>
            <p:spPr>
              <a:xfrm flipH="false" flipV="false" rot="0">
                <a:off x="0" y="0"/>
                <a:ext cx="812800" cy="1516582"/>
              </a:xfrm>
              <a:custGeom>
                <a:avLst/>
                <a:gdLst/>
                <a:ahLst/>
                <a:cxnLst/>
                <a:rect r="r" b="b" t="t" l="l"/>
                <a:pathLst>
                  <a:path h="1516582" w="812800">
                    <a:moveTo>
                      <a:pt x="0" y="0"/>
                    </a:moveTo>
                    <a:lnTo>
                      <a:pt x="812800" y="0"/>
                    </a:lnTo>
                    <a:lnTo>
                      <a:pt x="812800" y="1516582"/>
                    </a:lnTo>
                    <a:lnTo>
                      <a:pt x="0" y="1516582"/>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14" id="14"/>
              <p:cNvSpPr txBox="true"/>
              <p:nvPr/>
            </p:nvSpPr>
            <p:spPr>
              <a:xfrm>
                <a:off x="0" y="0"/>
                <a:ext cx="812800" cy="1516582"/>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15" id="15"/>
            <p:cNvGrpSpPr/>
            <p:nvPr/>
          </p:nvGrpSpPr>
          <p:grpSpPr>
            <a:xfrm rot="0">
              <a:off x="7116114" y="1874177"/>
              <a:ext cx="3558057" cy="7963534"/>
              <a:chOff x="0" y="0"/>
              <a:chExt cx="812800" cy="1819184"/>
            </a:xfrm>
          </p:grpSpPr>
          <p:sp>
            <p:nvSpPr>
              <p:cNvPr name="Freeform 16" id="16"/>
              <p:cNvSpPr/>
              <p:nvPr/>
            </p:nvSpPr>
            <p:spPr>
              <a:xfrm flipH="false" flipV="false" rot="0">
                <a:off x="0" y="0"/>
                <a:ext cx="812800" cy="1819184"/>
              </a:xfrm>
              <a:custGeom>
                <a:avLst/>
                <a:gdLst/>
                <a:ahLst/>
                <a:cxnLst/>
                <a:rect r="r" b="b" t="t" l="l"/>
                <a:pathLst>
                  <a:path h="1819184" w="812800">
                    <a:moveTo>
                      <a:pt x="0" y="0"/>
                    </a:moveTo>
                    <a:lnTo>
                      <a:pt x="812800" y="0"/>
                    </a:lnTo>
                    <a:lnTo>
                      <a:pt x="812800" y="1819184"/>
                    </a:lnTo>
                    <a:lnTo>
                      <a:pt x="0" y="1819184"/>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17" id="17"/>
              <p:cNvSpPr txBox="true"/>
              <p:nvPr/>
            </p:nvSpPr>
            <p:spPr>
              <a:xfrm>
                <a:off x="0" y="0"/>
                <a:ext cx="812800" cy="1819184"/>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18" id="18"/>
            <p:cNvGrpSpPr/>
            <p:nvPr/>
          </p:nvGrpSpPr>
          <p:grpSpPr>
            <a:xfrm rot="0">
              <a:off x="14232228" y="1874177"/>
              <a:ext cx="3558057" cy="7963534"/>
              <a:chOff x="0" y="0"/>
              <a:chExt cx="812800" cy="1819184"/>
            </a:xfrm>
          </p:grpSpPr>
          <p:sp>
            <p:nvSpPr>
              <p:cNvPr name="Freeform 19" id="19"/>
              <p:cNvSpPr/>
              <p:nvPr/>
            </p:nvSpPr>
            <p:spPr>
              <a:xfrm flipH="false" flipV="false" rot="0">
                <a:off x="0" y="0"/>
                <a:ext cx="812800" cy="1819184"/>
              </a:xfrm>
              <a:custGeom>
                <a:avLst/>
                <a:gdLst/>
                <a:ahLst/>
                <a:cxnLst/>
                <a:rect r="r" b="b" t="t" l="l"/>
                <a:pathLst>
                  <a:path h="1819184" w="812800">
                    <a:moveTo>
                      <a:pt x="0" y="0"/>
                    </a:moveTo>
                    <a:lnTo>
                      <a:pt x="812800" y="0"/>
                    </a:lnTo>
                    <a:lnTo>
                      <a:pt x="812800" y="1819184"/>
                    </a:lnTo>
                    <a:lnTo>
                      <a:pt x="0" y="1819184"/>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20" id="20"/>
              <p:cNvSpPr txBox="true"/>
              <p:nvPr/>
            </p:nvSpPr>
            <p:spPr>
              <a:xfrm>
                <a:off x="0" y="0"/>
                <a:ext cx="812800" cy="1819184"/>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21" id="21"/>
            <p:cNvGrpSpPr/>
            <p:nvPr/>
          </p:nvGrpSpPr>
          <p:grpSpPr>
            <a:xfrm rot="0">
              <a:off x="10674171" y="0"/>
              <a:ext cx="3558057" cy="9837711"/>
              <a:chOff x="0" y="0"/>
              <a:chExt cx="812800" cy="2247320"/>
            </a:xfrm>
          </p:grpSpPr>
          <p:sp>
            <p:nvSpPr>
              <p:cNvPr name="Freeform 22" id="22"/>
              <p:cNvSpPr/>
              <p:nvPr/>
            </p:nvSpPr>
            <p:spPr>
              <a:xfrm flipH="false" flipV="false" rot="0">
                <a:off x="0" y="0"/>
                <a:ext cx="812800" cy="2247320"/>
              </a:xfrm>
              <a:custGeom>
                <a:avLst/>
                <a:gdLst/>
                <a:ahLst/>
                <a:cxnLst/>
                <a:rect r="r" b="b" t="t" l="l"/>
                <a:pathLst>
                  <a:path h="2247320" w="812800">
                    <a:moveTo>
                      <a:pt x="0" y="0"/>
                    </a:moveTo>
                    <a:lnTo>
                      <a:pt x="812800" y="0"/>
                    </a:lnTo>
                    <a:lnTo>
                      <a:pt x="812800" y="2247320"/>
                    </a:lnTo>
                    <a:lnTo>
                      <a:pt x="0" y="2247320"/>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23" id="23"/>
              <p:cNvSpPr txBox="true"/>
              <p:nvPr/>
            </p:nvSpPr>
            <p:spPr>
              <a:xfrm>
                <a:off x="0" y="0"/>
                <a:ext cx="812800" cy="2247320"/>
              </a:xfrm>
              <a:prstGeom prst="rect">
                <a:avLst/>
              </a:prstGeom>
            </p:spPr>
            <p:txBody>
              <a:bodyPr anchor="ctr" rtlCol="false" tIns="50800" lIns="50800" bIns="50800" rIns="50800"/>
              <a:lstStyle/>
              <a:p>
                <a:pPr algn="ctr">
                  <a:lnSpc>
                    <a:spcPts val="2686"/>
                  </a:lnSpc>
                </a:pPr>
              </a:p>
            </p:txBody>
          </p:sp>
        </p:grpSp>
      </p:grpSp>
      <p:sp>
        <p:nvSpPr>
          <p:cNvPr name="Freeform 24" id="24"/>
          <p:cNvSpPr/>
          <p:nvPr/>
        </p:nvSpPr>
        <p:spPr>
          <a:xfrm flipH="false" flipV="false" rot="0">
            <a:off x="1090400" y="559187"/>
            <a:ext cx="422594" cy="364968"/>
          </a:xfrm>
          <a:custGeom>
            <a:avLst/>
            <a:gdLst/>
            <a:ahLst/>
            <a:cxnLst/>
            <a:rect r="r" b="b" t="t" l="l"/>
            <a:pathLst>
              <a:path h="364968" w="422594">
                <a:moveTo>
                  <a:pt x="0" y="0"/>
                </a:moveTo>
                <a:lnTo>
                  <a:pt x="422594" y="0"/>
                </a:lnTo>
                <a:lnTo>
                  <a:pt x="422594" y="364968"/>
                </a:lnTo>
                <a:lnTo>
                  <a:pt x="0" y="364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5" id="25"/>
          <p:cNvGrpSpPr/>
          <p:nvPr/>
        </p:nvGrpSpPr>
        <p:grpSpPr>
          <a:xfrm rot="0">
            <a:off x="4215948" y="1651862"/>
            <a:ext cx="6921793" cy="7606438"/>
            <a:chOff x="0" y="0"/>
            <a:chExt cx="675815" cy="742661"/>
          </a:xfrm>
        </p:grpSpPr>
        <p:sp>
          <p:nvSpPr>
            <p:cNvPr name="Freeform 26" id="26"/>
            <p:cNvSpPr/>
            <p:nvPr/>
          </p:nvSpPr>
          <p:spPr>
            <a:xfrm flipH="false" flipV="false" rot="0">
              <a:off x="0" y="0"/>
              <a:ext cx="675815" cy="742661"/>
            </a:xfrm>
            <a:custGeom>
              <a:avLst/>
              <a:gdLst/>
              <a:ahLst/>
              <a:cxnLst/>
              <a:rect r="r" b="b" t="t" l="l"/>
              <a:pathLst>
                <a:path h="742661" w="675815">
                  <a:moveTo>
                    <a:pt x="40265" y="0"/>
                  </a:moveTo>
                  <a:lnTo>
                    <a:pt x="635550" y="0"/>
                  </a:lnTo>
                  <a:cubicBezTo>
                    <a:pt x="646229" y="0"/>
                    <a:pt x="656471" y="4242"/>
                    <a:pt x="664022" y="11793"/>
                  </a:cubicBezTo>
                  <a:cubicBezTo>
                    <a:pt x="671573" y="19345"/>
                    <a:pt x="675815" y="29586"/>
                    <a:pt x="675815" y="40265"/>
                  </a:cubicBezTo>
                  <a:lnTo>
                    <a:pt x="675815" y="702396"/>
                  </a:lnTo>
                  <a:cubicBezTo>
                    <a:pt x="675815" y="713075"/>
                    <a:pt x="671573" y="723316"/>
                    <a:pt x="664022" y="730868"/>
                  </a:cubicBezTo>
                  <a:cubicBezTo>
                    <a:pt x="656471" y="738419"/>
                    <a:pt x="646229" y="742661"/>
                    <a:pt x="635550" y="742661"/>
                  </a:cubicBezTo>
                  <a:lnTo>
                    <a:pt x="40265" y="742661"/>
                  </a:lnTo>
                  <a:cubicBezTo>
                    <a:pt x="29586" y="742661"/>
                    <a:pt x="19345" y="738419"/>
                    <a:pt x="11793" y="730868"/>
                  </a:cubicBezTo>
                  <a:cubicBezTo>
                    <a:pt x="4242" y="723316"/>
                    <a:pt x="0" y="713075"/>
                    <a:pt x="0" y="702396"/>
                  </a:cubicBezTo>
                  <a:lnTo>
                    <a:pt x="0" y="40265"/>
                  </a:lnTo>
                  <a:cubicBezTo>
                    <a:pt x="0" y="29586"/>
                    <a:pt x="4242" y="19345"/>
                    <a:pt x="11793" y="11793"/>
                  </a:cubicBezTo>
                  <a:cubicBezTo>
                    <a:pt x="19345" y="4242"/>
                    <a:pt x="29586" y="0"/>
                    <a:pt x="40265" y="0"/>
                  </a:cubicBezTo>
                  <a:close/>
                </a:path>
              </a:pathLst>
            </a:custGeom>
            <a:blipFill>
              <a:blip r:embed="rId4"/>
              <a:stretch>
                <a:fillRect l="-47681" t="0" r="-47681" b="0"/>
              </a:stretch>
            </a:blipFill>
            <a:ln w="9525" cap="rnd">
              <a:solidFill>
                <a:srgbClr val="0F042D"/>
              </a:solidFill>
              <a:prstDash val="solid"/>
              <a:round/>
            </a:ln>
          </p:spPr>
        </p:sp>
      </p:grpSp>
      <p:grpSp>
        <p:nvGrpSpPr>
          <p:cNvPr name="Group 27" id="27"/>
          <p:cNvGrpSpPr/>
          <p:nvPr/>
        </p:nvGrpSpPr>
        <p:grpSpPr>
          <a:xfrm rot="0">
            <a:off x="10332711" y="4051781"/>
            <a:ext cx="6926589" cy="4753550"/>
            <a:chOff x="0" y="0"/>
            <a:chExt cx="1824287" cy="1251964"/>
          </a:xfrm>
        </p:grpSpPr>
        <p:sp>
          <p:nvSpPr>
            <p:cNvPr name="Freeform 28" id="28"/>
            <p:cNvSpPr/>
            <p:nvPr/>
          </p:nvSpPr>
          <p:spPr>
            <a:xfrm flipH="false" flipV="false" rot="0">
              <a:off x="0" y="0"/>
              <a:ext cx="1824287" cy="1251964"/>
            </a:xfrm>
            <a:custGeom>
              <a:avLst/>
              <a:gdLst/>
              <a:ahLst/>
              <a:cxnLst/>
              <a:rect r="r" b="b" t="t" l="l"/>
              <a:pathLst>
                <a:path h="1251964" w="1824287">
                  <a:moveTo>
                    <a:pt x="57003" y="0"/>
                  </a:moveTo>
                  <a:lnTo>
                    <a:pt x="1767284" y="0"/>
                  </a:lnTo>
                  <a:cubicBezTo>
                    <a:pt x="1782402" y="0"/>
                    <a:pt x="1796901" y="6006"/>
                    <a:pt x="1807591" y="16696"/>
                  </a:cubicBezTo>
                  <a:cubicBezTo>
                    <a:pt x="1818281" y="27386"/>
                    <a:pt x="1824287" y="41885"/>
                    <a:pt x="1824287" y="57003"/>
                  </a:cubicBezTo>
                  <a:lnTo>
                    <a:pt x="1824287" y="1194960"/>
                  </a:lnTo>
                  <a:cubicBezTo>
                    <a:pt x="1824287" y="1210079"/>
                    <a:pt x="1818281" y="1224578"/>
                    <a:pt x="1807591" y="1235268"/>
                  </a:cubicBezTo>
                  <a:cubicBezTo>
                    <a:pt x="1796901" y="1245958"/>
                    <a:pt x="1782402" y="1251964"/>
                    <a:pt x="1767284" y="1251964"/>
                  </a:cubicBezTo>
                  <a:lnTo>
                    <a:pt x="57003" y="1251964"/>
                  </a:lnTo>
                  <a:cubicBezTo>
                    <a:pt x="41885" y="1251964"/>
                    <a:pt x="27386" y="1245958"/>
                    <a:pt x="16696" y="1235268"/>
                  </a:cubicBezTo>
                  <a:cubicBezTo>
                    <a:pt x="6006" y="1224578"/>
                    <a:pt x="0" y="1210079"/>
                    <a:pt x="0" y="1194960"/>
                  </a:cubicBezTo>
                  <a:lnTo>
                    <a:pt x="0" y="57003"/>
                  </a:lnTo>
                  <a:cubicBezTo>
                    <a:pt x="0" y="41885"/>
                    <a:pt x="6006" y="27386"/>
                    <a:pt x="16696" y="16696"/>
                  </a:cubicBezTo>
                  <a:cubicBezTo>
                    <a:pt x="27386" y="6006"/>
                    <a:pt x="41885" y="0"/>
                    <a:pt x="57003" y="0"/>
                  </a:cubicBezTo>
                  <a:close/>
                </a:path>
              </a:pathLst>
            </a:custGeom>
            <a:gradFill rotWithShape="true">
              <a:gsLst>
                <a:gs pos="0">
                  <a:srgbClr val="573F9D">
                    <a:alpha val="100000"/>
                  </a:srgbClr>
                </a:gs>
                <a:gs pos="50000">
                  <a:srgbClr val="332069">
                    <a:alpha val="100000"/>
                  </a:srgbClr>
                </a:gs>
                <a:gs pos="100000">
                  <a:srgbClr val="0F042D">
                    <a:alpha val="100000"/>
                  </a:srgbClr>
                </a:gs>
              </a:gsLst>
              <a:lin ang="2700000"/>
            </a:gradFill>
            <a:ln w="19050" cap="rnd">
              <a:solidFill>
                <a:srgbClr val="EFEFEF"/>
              </a:solidFill>
              <a:prstDash val="solid"/>
              <a:round/>
            </a:ln>
          </p:spPr>
        </p:sp>
        <p:sp>
          <p:nvSpPr>
            <p:cNvPr name="TextBox 29" id="29"/>
            <p:cNvSpPr txBox="true"/>
            <p:nvPr/>
          </p:nvSpPr>
          <p:spPr>
            <a:xfrm>
              <a:off x="0" y="0"/>
              <a:ext cx="1824287" cy="1251964"/>
            </a:xfrm>
            <a:prstGeom prst="rect">
              <a:avLst/>
            </a:prstGeom>
          </p:spPr>
          <p:txBody>
            <a:bodyPr anchor="ctr" rtlCol="false" tIns="50800" lIns="50800" bIns="50800" rIns="50800"/>
            <a:lstStyle/>
            <a:p>
              <a:pPr algn="ctr">
                <a:lnSpc>
                  <a:spcPts val="2686"/>
                </a:lnSpc>
              </a:pPr>
            </a:p>
          </p:txBody>
        </p:sp>
      </p:grpSp>
      <p:sp>
        <p:nvSpPr>
          <p:cNvPr name="TextBox 30" id="30"/>
          <p:cNvSpPr txBox="true"/>
          <p:nvPr/>
        </p:nvSpPr>
        <p:spPr>
          <a:xfrm rot="-5400000">
            <a:off x="-2018796" y="3737282"/>
            <a:ext cx="8501146" cy="2540889"/>
          </a:xfrm>
          <a:prstGeom prst="rect">
            <a:avLst/>
          </a:prstGeom>
        </p:spPr>
        <p:txBody>
          <a:bodyPr anchor="t" rtlCol="false" tIns="0" lIns="0" bIns="0" rIns="0">
            <a:spAutoFit/>
          </a:bodyPr>
          <a:lstStyle/>
          <a:p>
            <a:pPr algn="l">
              <a:lnSpc>
                <a:spcPts val="9888"/>
              </a:lnSpc>
            </a:pPr>
            <a:r>
              <a:rPr lang="en-US" sz="9600" spc="-432">
                <a:solidFill>
                  <a:srgbClr val="0F042D"/>
                </a:solidFill>
                <a:latin typeface="Body Text Large"/>
                <a:ea typeface="Body Text Large"/>
                <a:cs typeface="Body Text Large"/>
                <a:sym typeface="Body Text Large"/>
              </a:rPr>
              <a:t>Зерттеу</a:t>
            </a:r>
            <a:r>
              <a:rPr lang="en-US" sz="9600" spc="-432">
                <a:solidFill>
                  <a:srgbClr val="0F042D"/>
                </a:solidFill>
                <a:latin typeface="Body Text Large"/>
                <a:ea typeface="Body Text Large"/>
                <a:cs typeface="Body Text Large"/>
                <a:sym typeface="Body Text Large"/>
              </a:rPr>
              <a:t> нәтижелері</a:t>
            </a:r>
          </a:p>
        </p:txBody>
      </p:sp>
      <p:sp>
        <p:nvSpPr>
          <p:cNvPr name="TextBox 31" id="31"/>
          <p:cNvSpPr txBox="true"/>
          <p:nvPr/>
        </p:nvSpPr>
        <p:spPr>
          <a:xfrm rot="0">
            <a:off x="10698483" y="4475675"/>
            <a:ext cx="6195044" cy="3886713"/>
          </a:xfrm>
          <a:prstGeom prst="rect">
            <a:avLst/>
          </a:prstGeom>
        </p:spPr>
        <p:txBody>
          <a:bodyPr anchor="t" rtlCol="false" tIns="0" lIns="0" bIns="0" rIns="0">
            <a:spAutoFit/>
          </a:bodyPr>
          <a:lstStyle/>
          <a:p>
            <a:pPr algn="l" marL="0" indent="0" lvl="0">
              <a:lnSpc>
                <a:spcPts val="2806"/>
              </a:lnSpc>
            </a:pPr>
            <a:r>
              <a:rPr lang="en-US" sz="2158" spc="-69" strike="noStrike" u="none">
                <a:solidFill>
                  <a:srgbClr val="FFFFFF"/>
                </a:solidFill>
                <a:latin typeface="Body Text Large"/>
                <a:ea typeface="Body Text Large"/>
                <a:cs typeface="Body Text Large"/>
                <a:sym typeface="Body Text Large"/>
              </a:rPr>
              <a:t>Зерттеу барысында жасанды интеллект моделінің суреттерден объектілерді автоматты түрде анықтай алатыны дәлелденді. Жоба нәтижелері ғарыштағы қоқысты анықтауда жасанды интеллект технологияларын қолданудың тиімді екенін көрсетті. Сонымен қатар бұл технологияның білім беру саласында қолдануға ыңғайлы екені анықталды.</a:t>
            </a:r>
          </a:p>
          <a:p>
            <a:pPr algn="l" marL="0" indent="0" lvl="0">
              <a:lnSpc>
                <a:spcPts val="2806"/>
              </a:lnSpc>
            </a:pPr>
          </a:p>
        </p:txBody>
      </p:sp>
      <p:grpSp>
        <p:nvGrpSpPr>
          <p:cNvPr name="Group 32" id="32"/>
          <p:cNvGrpSpPr/>
          <p:nvPr/>
        </p:nvGrpSpPr>
        <p:grpSpPr>
          <a:xfrm rot="0">
            <a:off x="1090400" y="505729"/>
            <a:ext cx="16317690" cy="502851"/>
            <a:chOff x="0" y="0"/>
            <a:chExt cx="21756919" cy="670468"/>
          </a:xfrm>
        </p:grpSpPr>
        <p:grpSp>
          <p:nvGrpSpPr>
            <p:cNvPr name="Group 33" id="33"/>
            <p:cNvGrpSpPr/>
            <p:nvPr/>
          </p:nvGrpSpPr>
          <p:grpSpPr>
            <a:xfrm rot="0">
              <a:off x="17702181" y="0"/>
              <a:ext cx="4054738" cy="670468"/>
              <a:chOff x="0" y="0"/>
              <a:chExt cx="2457754" cy="406400"/>
            </a:xfrm>
          </p:grpSpPr>
          <p:sp>
            <p:nvSpPr>
              <p:cNvPr name="Freeform 34" id="34"/>
              <p:cNvSpPr/>
              <p:nvPr/>
            </p:nvSpPr>
            <p:spPr>
              <a:xfrm flipH="false" flipV="false" rot="0">
                <a:off x="0" y="0"/>
                <a:ext cx="2457754" cy="406400"/>
              </a:xfrm>
              <a:custGeom>
                <a:avLst/>
                <a:gdLst/>
                <a:ahLst/>
                <a:cxnLst/>
                <a:rect r="r" b="b" t="t" l="l"/>
                <a:pathLst>
                  <a:path h="406400" w="2457754">
                    <a:moveTo>
                      <a:pt x="2254554" y="0"/>
                    </a:moveTo>
                    <a:cubicBezTo>
                      <a:pt x="2366778" y="0"/>
                      <a:pt x="2457754" y="90976"/>
                      <a:pt x="2457754" y="203200"/>
                    </a:cubicBezTo>
                    <a:cubicBezTo>
                      <a:pt x="2457754" y="315424"/>
                      <a:pt x="2366778" y="406400"/>
                      <a:pt x="225455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5B449F"/>
                </a:solidFill>
                <a:prstDash val="solid"/>
                <a:miter/>
              </a:ln>
            </p:spPr>
          </p:sp>
          <p:sp>
            <p:nvSpPr>
              <p:cNvPr name="TextBox 35" id="35"/>
              <p:cNvSpPr txBox="true"/>
              <p:nvPr/>
            </p:nvSpPr>
            <p:spPr>
              <a:xfrm>
                <a:off x="0" y="0"/>
                <a:ext cx="2457754" cy="406400"/>
              </a:xfrm>
              <a:prstGeom prst="rect">
                <a:avLst/>
              </a:prstGeom>
            </p:spPr>
            <p:txBody>
              <a:bodyPr anchor="ctr" rtlCol="false" tIns="50800" lIns="50800" bIns="50800" rIns="50800"/>
              <a:lstStyle/>
              <a:p>
                <a:pPr algn="ctr">
                  <a:lnSpc>
                    <a:spcPts val="2686"/>
                  </a:lnSpc>
                </a:pPr>
              </a:p>
            </p:txBody>
          </p:sp>
        </p:grpSp>
        <p:grpSp>
          <p:nvGrpSpPr>
            <p:cNvPr name="Group 36" id="36"/>
            <p:cNvGrpSpPr/>
            <p:nvPr/>
          </p:nvGrpSpPr>
          <p:grpSpPr>
            <a:xfrm rot="0">
              <a:off x="11817827" y="0"/>
              <a:ext cx="5705625" cy="670468"/>
              <a:chOff x="0" y="0"/>
              <a:chExt cx="3458428" cy="406400"/>
            </a:xfrm>
          </p:grpSpPr>
          <p:sp>
            <p:nvSpPr>
              <p:cNvPr name="Freeform 37" id="37"/>
              <p:cNvSpPr/>
              <p:nvPr/>
            </p:nvSpPr>
            <p:spPr>
              <a:xfrm flipH="false" flipV="false" rot="0">
                <a:off x="0" y="0"/>
                <a:ext cx="3458428" cy="406400"/>
              </a:xfrm>
              <a:custGeom>
                <a:avLst/>
                <a:gdLst/>
                <a:ahLst/>
                <a:cxnLst/>
                <a:rect r="r" b="b" t="t" l="l"/>
                <a:pathLst>
                  <a:path h="406400" w="3458428">
                    <a:moveTo>
                      <a:pt x="3255228" y="0"/>
                    </a:moveTo>
                    <a:cubicBezTo>
                      <a:pt x="3367453" y="0"/>
                      <a:pt x="3458428" y="90976"/>
                      <a:pt x="3458428" y="203200"/>
                    </a:cubicBezTo>
                    <a:cubicBezTo>
                      <a:pt x="3458428" y="315424"/>
                      <a:pt x="3367453" y="406400"/>
                      <a:pt x="3255228" y="406400"/>
                    </a:cubicBezTo>
                    <a:lnTo>
                      <a:pt x="203200" y="406400"/>
                    </a:lnTo>
                    <a:cubicBezTo>
                      <a:pt x="90976" y="406400"/>
                      <a:pt x="0" y="315424"/>
                      <a:pt x="0" y="203200"/>
                    </a:cubicBezTo>
                    <a:cubicBezTo>
                      <a:pt x="0" y="90976"/>
                      <a:pt x="90976" y="0"/>
                      <a:pt x="203200" y="0"/>
                    </a:cubicBezTo>
                    <a:close/>
                  </a:path>
                </a:pathLst>
              </a:custGeom>
              <a:solidFill>
                <a:srgbClr val="5B449F"/>
              </a:solidFill>
              <a:ln w="9525" cap="sq">
                <a:solidFill>
                  <a:srgbClr val="5B449F"/>
                </a:solidFill>
                <a:prstDash val="solid"/>
                <a:miter/>
              </a:ln>
            </p:spPr>
          </p:sp>
          <p:sp>
            <p:nvSpPr>
              <p:cNvPr name="TextBox 38" id="38"/>
              <p:cNvSpPr txBox="true"/>
              <p:nvPr/>
            </p:nvSpPr>
            <p:spPr>
              <a:xfrm>
                <a:off x="0" y="0"/>
                <a:ext cx="3458428" cy="406400"/>
              </a:xfrm>
              <a:prstGeom prst="rect">
                <a:avLst/>
              </a:prstGeom>
            </p:spPr>
            <p:txBody>
              <a:bodyPr anchor="ctr" rtlCol="false" tIns="50800" lIns="50800" bIns="50800" rIns="50800"/>
              <a:lstStyle/>
              <a:p>
                <a:pPr algn="ctr">
                  <a:lnSpc>
                    <a:spcPts val="2686"/>
                  </a:lnSpc>
                </a:pPr>
              </a:p>
            </p:txBody>
          </p:sp>
        </p:grpSp>
        <p:grpSp>
          <p:nvGrpSpPr>
            <p:cNvPr name="Group 39" id="39"/>
            <p:cNvGrpSpPr/>
            <p:nvPr/>
          </p:nvGrpSpPr>
          <p:grpSpPr>
            <a:xfrm rot="0">
              <a:off x="7996223" y="0"/>
              <a:ext cx="3643805" cy="670468"/>
              <a:chOff x="0" y="0"/>
              <a:chExt cx="2208669" cy="406400"/>
            </a:xfrm>
          </p:grpSpPr>
          <p:sp>
            <p:nvSpPr>
              <p:cNvPr name="Freeform 40" id="40"/>
              <p:cNvSpPr/>
              <p:nvPr/>
            </p:nvSpPr>
            <p:spPr>
              <a:xfrm flipH="false" flipV="false" rot="0">
                <a:off x="0" y="0"/>
                <a:ext cx="2208669" cy="406400"/>
              </a:xfrm>
              <a:custGeom>
                <a:avLst/>
                <a:gdLst/>
                <a:ahLst/>
                <a:cxnLst/>
                <a:rect r="r" b="b" t="t" l="l"/>
                <a:pathLst>
                  <a:path h="406400" w="2208669">
                    <a:moveTo>
                      <a:pt x="2005469" y="0"/>
                    </a:moveTo>
                    <a:cubicBezTo>
                      <a:pt x="2117693" y="0"/>
                      <a:pt x="2208669" y="90976"/>
                      <a:pt x="2208669" y="203200"/>
                    </a:cubicBezTo>
                    <a:cubicBezTo>
                      <a:pt x="2208669" y="315424"/>
                      <a:pt x="2117693" y="406400"/>
                      <a:pt x="2005469" y="406400"/>
                    </a:cubicBezTo>
                    <a:lnTo>
                      <a:pt x="203200" y="406400"/>
                    </a:lnTo>
                    <a:cubicBezTo>
                      <a:pt x="90976" y="406400"/>
                      <a:pt x="0" y="315424"/>
                      <a:pt x="0" y="203200"/>
                    </a:cubicBezTo>
                    <a:cubicBezTo>
                      <a:pt x="0" y="90976"/>
                      <a:pt x="90976" y="0"/>
                      <a:pt x="203200" y="0"/>
                    </a:cubicBezTo>
                    <a:close/>
                  </a:path>
                </a:pathLst>
              </a:custGeom>
              <a:solidFill>
                <a:srgbClr val="5B449F"/>
              </a:solidFill>
              <a:ln w="9525" cap="sq">
                <a:solidFill>
                  <a:srgbClr val="5B449F"/>
                </a:solidFill>
                <a:prstDash val="solid"/>
                <a:miter/>
              </a:ln>
            </p:spPr>
          </p:sp>
          <p:sp>
            <p:nvSpPr>
              <p:cNvPr name="TextBox 41" id="41"/>
              <p:cNvSpPr txBox="true"/>
              <p:nvPr/>
            </p:nvSpPr>
            <p:spPr>
              <a:xfrm>
                <a:off x="0" y="0"/>
                <a:ext cx="2208669" cy="406400"/>
              </a:xfrm>
              <a:prstGeom prst="rect">
                <a:avLst/>
              </a:prstGeom>
            </p:spPr>
            <p:txBody>
              <a:bodyPr anchor="ctr" rtlCol="false" tIns="50800" lIns="50800" bIns="50800" rIns="50800"/>
              <a:lstStyle/>
              <a:p>
                <a:pPr algn="ctr">
                  <a:lnSpc>
                    <a:spcPts val="2686"/>
                  </a:lnSpc>
                </a:pPr>
              </a:p>
            </p:txBody>
          </p:sp>
        </p:grpSp>
        <p:grpSp>
          <p:nvGrpSpPr>
            <p:cNvPr name="Group 42" id="42"/>
            <p:cNvGrpSpPr/>
            <p:nvPr/>
          </p:nvGrpSpPr>
          <p:grpSpPr>
            <a:xfrm rot="0">
              <a:off x="4755836" y="0"/>
              <a:ext cx="4834506" cy="670468"/>
              <a:chOff x="0" y="0"/>
              <a:chExt cx="2930405" cy="406400"/>
            </a:xfrm>
          </p:grpSpPr>
          <p:sp>
            <p:nvSpPr>
              <p:cNvPr name="Freeform 43" id="43"/>
              <p:cNvSpPr/>
              <p:nvPr/>
            </p:nvSpPr>
            <p:spPr>
              <a:xfrm flipH="false" flipV="false" rot="0">
                <a:off x="0" y="0"/>
                <a:ext cx="2930405" cy="406400"/>
              </a:xfrm>
              <a:custGeom>
                <a:avLst/>
                <a:gdLst/>
                <a:ahLst/>
                <a:cxnLst/>
                <a:rect r="r" b="b" t="t" l="l"/>
                <a:pathLst>
                  <a:path h="406400" w="2930405">
                    <a:moveTo>
                      <a:pt x="2727205" y="0"/>
                    </a:moveTo>
                    <a:cubicBezTo>
                      <a:pt x="2839429" y="0"/>
                      <a:pt x="2930405" y="90976"/>
                      <a:pt x="2930405" y="203200"/>
                    </a:cubicBezTo>
                    <a:cubicBezTo>
                      <a:pt x="2930405" y="315424"/>
                      <a:pt x="2839429" y="406400"/>
                      <a:pt x="272720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5B449F"/>
                </a:solidFill>
                <a:prstDash val="solid"/>
                <a:miter/>
              </a:ln>
            </p:spPr>
          </p:sp>
          <p:sp>
            <p:nvSpPr>
              <p:cNvPr name="TextBox 44" id="44"/>
              <p:cNvSpPr txBox="true"/>
              <p:nvPr/>
            </p:nvSpPr>
            <p:spPr>
              <a:xfrm>
                <a:off x="0" y="0"/>
                <a:ext cx="2930405" cy="406400"/>
              </a:xfrm>
              <a:prstGeom prst="rect">
                <a:avLst/>
              </a:prstGeom>
            </p:spPr>
            <p:txBody>
              <a:bodyPr anchor="ctr" rtlCol="false" tIns="50800" lIns="50800" bIns="50800" rIns="50800"/>
              <a:lstStyle/>
              <a:p>
                <a:pPr algn="ctr">
                  <a:lnSpc>
                    <a:spcPts val="2686"/>
                  </a:lnSpc>
                </a:pPr>
              </a:p>
            </p:txBody>
          </p:sp>
        </p:grpSp>
        <p:sp>
          <p:nvSpPr>
            <p:cNvPr name="Freeform 45" id="45"/>
            <p:cNvSpPr/>
            <p:nvPr/>
          </p:nvSpPr>
          <p:spPr>
            <a:xfrm flipH="false" flipV="false" rot="0">
              <a:off x="0" y="71278"/>
              <a:ext cx="563459" cy="486624"/>
            </a:xfrm>
            <a:custGeom>
              <a:avLst/>
              <a:gdLst/>
              <a:ahLst/>
              <a:cxnLst/>
              <a:rect r="r" b="b" t="t" l="l"/>
              <a:pathLst>
                <a:path h="486624" w="563459">
                  <a:moveTo>
                    <a:pt x="0" y="0"/>
                  </a:moveTo>
                  <a:lnTo>
                    <a:pt x="563459" y="0"/>
                  </a:lnTo>
                  <a:lnTo>
                    <a:pt x="563459" y="486623"/>
                  </a:lnTo>
                  <a:lnTo>
                    <a:pt x="0" y="486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6" id="46"/>
            <p:cNvSpPr txBox="true"/>
            <p:nvPr/>
          </p:nvSpPr>
          <p:spPr>
            <a:xfrm rot="0">
              <a:off x="875135" y="162909"/>
              <a:ext cx="4982923" cy="370036"/>
            </a:xfrm>
            <a:prstGeom prst="rect">
              <a:avLst/>
            </a:prstGeom>
          </p:spPr>
          <p:txBody>
            <a:bodyPr anchor="t" rtlCol="false" tIns="0" lIns="0" bIns="0" rIns="0">
              <a:spAutoFit/>
            </a:bodyPr>
            <a:lstStyle/>
            <a:p>
              <a:pPr algn="l">
                <a:lnSpc>
                  <a:spcPts val="1935"/>
                </a:lnSpc>
              </a:pPr>
              <a:r>
                <a:rPr lang="en-US" sz="2199" spc="-98">
                  <a:gradFill>
                    <a:gsLst>
                      <a:gs pos="0">
                        <a:srgbClr val="573F9D">
                          <a:alpha val="100000"/>
                        </a:srgbClr>
                      </a:gs>
                      <a:gs pos="50000">
                        <a:srgbClr val="332069">
                          <a:alpha val="100000"/>
                        </a:srgbClr>
                      </a:gs>
                      <a:gs pos="100000">
                        <a:srgbClr val="0F042D">
                          <a:alpha val="100000"/>
                        </a:srgbClr>
                      </a:gs>
                    </a:gsLst>
                    <a:lin ang="2700000"/>
                  </a:gradFill>
                  <a:latin typeface="Body Text Large"/>
                  <a:ea typeface="Body Text Large"/>
                  <a:cs typeface="Body Text Large"/>
                  <a:sym typeface="Body Text Large"/>
                </a:rPr>
                <a:t>SpaceClean AI</a:t>
              </a:r>
            </a:p>
          </p:txBody>
        </p:sp>
        <p:sp>
          <p:nvSpPr>
            <p:cNvPr name="TextBox 47" id="47"/>
            <p:cNvSpPr txBox="true"/>
            <p:nvPr/>
          </p:nvSpPr>
          <p:spPr>
            <a:xfrm rot="0">
              <a:off x="17775071" y="210266"/>
              <a:ext cx="3908959" cy="307086"/>
            </a:xfrm>
            <a:prstGeom prst="rect">
              <a:avLst/>
            </a:prstGeom>
          </p:spPr>
          <p:txBody>
            <a:bodyPr anchor="t" rtlCol="false" tIns="0" lIns="0" bIns="0" rIns="0">
              <a:spAutoFit/>
            </a:bodyPr>
            <a:lstStyle/>
            <a:p>
              <a:pPr algn="ctr">
                <a:lnSpc>
                  <a:spcPts val="1584"/>
                </a:lnSpc>
              </a:pPr>
              <a:r>
                <a:rPr lang="en-US" sz="1800" spc="-81">
                  <a:gradFill>
                    <a:gsLst>
                      <a:gs pos="0">
                        <a:srgbClr val="573F9D">
                          <a:alpha val="100000"/>
                        </a:srgbClr>
                      </a:gs>
                      <a:gs pos="50000">
                        <a:srgbClr val="332069">
                          <a:alpha val="100000"/>
                        </a:srgbClr>
                      </a:gs>
                      <a:gs pos="100000">
                        <a:srgbClr val="0F042D">
                          <a:alpha val="100000"/>
                        </a:srgbClr>
                      </a:gs>
                    </a:gsLst>
                    <a:lin ang="2700000"/>
                  </a:gradFill>
                  <a:latin typeface="Body Text Large"/>
                  <a:ea typeface="Body Text Large"/>
                  <a:cs typeface="Body Text Large"/>
                  <a:sym typeface="Body Text Large"/>
                </a:rPr>
                <a:t>Abdkenova Zhanbota</a:t>
              </a:r>
            </a:p>
          </p:txBody>
        </p:sp>
        <p:sp>
          <p:nvSpPr>
            <p:cNvPr name="TextBox 48" id="48"/>
            <p:cNvSpPr txBox="true"/>
            <p:nvPr/>
          </p:nvSpPr>
          <p:spPr>
            <a:xfrm rot="0">
              <a:off x="4869522" y="225210"/>
              <a:ext cx="3126700" cy="267674"/>
            </a:xfrm>
            <a:prstGeom prst="rect">
              <a:avLst/>
            </a:prstGeom>
          </p:spPr>
          <p:txBody>
            <a:bodyPr anchor="t" rtlCol="false" tIns="0" lIns="0" bIns="0" rIns="0">
              <a:spAutoFit/>
            </a:bodyPr>
            <a:lstStyle/>
            <a:p>
              <a:pPr algn="ctr">
                <a:lnSpc>
                  <a:spcPts val="1408"/>
                </a:lnSpc>
              </a:pPr>
              <a:r>
                <a:rPr lang="en-US" sz="1600" spc="-72">
                  <a:gradFill>
                    <a:gsLst>
                      <a:gs pos="0">
                        <a:srgbClr val="573F9D">
                          <a:alpha val="100000"/>
                        </a:srgbClr>
                      </a:gs>
                      <a:gs pos="50000">
                        <a:srgbClr val="332069">
                          <a:alpha val="100000"/>
                        </a:srgbClr>
                      </a:gs>
                      <a:gs pos="100000">
                        <a:srgbClr val="0F042D">
                          <a:alpha val="100000"/>
                        </a:srgbClr>
                      </a:gs>
                    </a:gsLst>
                    <a:lin ang="2700000"/>
                  </a:gradFill>
                  <a:latin typeface="Body Text Large"/>
                  <a:ea typeface="Body Text Large"/>
                  <a:cs typeface="Body Text Large"/>
                  <a:sym typeface="Body Text Large"/>
                </a:rPr>
                <a:t>Startup Pitch Deck</a:t>
              </a:r>
            </a:p>
          </p:txBody>
        </p:sp>
        <p:sp>
          <p:nvSpPr>
            <p:cNvPr name="TextBox 49" id="49"/>
            <p:cNvSpPr txBox="true"/>
            <p:nvPr/>
          </p:nvSpPr>
          <p:spPr>
            <a:xfrm rot="0">
              <a:off x="8073519" y="210266"/>
              <a:ext cx="3566508" cy="307086"/>
            </a:xfrm>
            <a:prstGeom prst="rect">
              <a:avLst/>
            </a:prstGeom>
          </p:spPr>
          <p:txBody>
            <a:bodyPr anchor="t" rtlCol="false" tIns="0" lIns="0" bIns="0" rIns="0">
              <a:spAutoFit/>
            </a:bodyPr>
            <a:lstStyle/>
            <a:p>
              <a:pPr algn="ctr">
                <a:lnSpc>
                  <a:spcPts val="1584"/>
                </a:lnSpc>
              </a:pPr>
              <a:r>
                <a:rPr lang="en-US" sz="1800" spc="-81">
                  <a:solidFill>
                    <a:srgbClr val="FFFFFF"/>
                  </a:solidFill>
                  <a:latin typeface="Body Text Large"/>
                  <a:ea typeface="Body Text Large"/>
                  <a:cs typeface="Body Text Large"/>
                  <a:sym typeface="Body Text Large"/>
                </a:rPr>
                <a:t>OrbitX</a:t>
              </a:r>
            </a:p>
          </p:txBody>
        </p:sp>
        <p:sp>
          <p:nvSpPr>
            <p:cNvPr name="TextBox 50" id="50"/>
            <p:cNvSpPr txBox="true"/>
            <p:nvPr/>
          </p:nvSpPr>
          <p:spPr>
            <a:xfrm rot="0">
              <a:off x="12716160" y="225859"/>
              <a:ext cx="3908959" cy="307086"/>
            </a:xfrm>
            <a:prstGeom prst="rect">
              <a:avLst/>
            </a:prstGeom>
          </p:spPr>
          <p:txBody>
            <a:bodyPr anchor="t" rtlCol="false" tIns="0" lIns="0" bIns="0" rIns="0">
              <a:spAutoFit/>
            </a:bodyPr>
            <a:lstStyle/>
            <a:p>
              <a:pPr algn="ctr">
                <a:lnSpc>
                  <a:spcPts val="1584"/>
                </a:lnSpc>
              </a:pPr>
              <a:r>
                <a:rPr lang="en-US" sz="1800" spc="-81">
                  <a:solidFill>
                    <a:srgbClr val="FFFFFF"/>
                  </a:solidFill>
                  <a:latin typeface="Body Text Large"/>
                  <a:ea typeface="Body Text Large"/>
                  <a:cs typeface="Body Text Large"/>
                  <a:sym typeface="Body Text Large"/>
                </a:rPr>
                <a:t>Sarsenova Kausar</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F042D"/>
        </a:solidFill>
      </p:bgPr>
    </p:bg>
    <p:spTree>
      <p:nvGrpSpPr>
        <p:cNvPr id="1" name=""/>
        <p:cNvGrpSpPr/>
        <p:nvPr/>
      </p:nvGrpSpPr>
      <p:grpSpPr>
        <a:xfrm>
          <a:off x="0" y="0"/>
          <a:ext cx="0" cy="0"/>
          <a:chOff x="0" y="0"/>
          <a:chExt cx="0" cy="0"/>
        </a:xfrm>
      </p:grpSpPr>
      <p:grpSp>
        <p:nvGrpSpPr>
          <p:cNvPr name="Group 2" id="2"/>
          <p:cNvGrpSpPr/>
          <p:nvPr/>
        </p:nvGrpSpPr>
        <p:grpSpPr>
          <a:xfrm rot="0">
            <a:off x="1028700" y="1564651"/>
            <a:ext cx="5022268" cy="6236705"/>
            <a:chOff x="0" y="0"/>
            <a:chExt cx="666980" cy="828263"/>
          </a:xfrm>
        </p:grpSpPr>
        <p:sp>
          <p:nvSpPr>
            <p:cNvPr name="Freeform 3" id="3"/>
            <p:cNvSpPr/>
            <p:nvPr/>
          </p:nvSpPr>
          <p:spPr>
            <a:xfrm flipH="false" flipV="false" rot="0">
              <a:off x="0" y="0"/>
              <a:ext cx="666980" cy="828263"/>
            </a:xfrm>
            <a:custGeom>
              <a:avLst/>
              <a:gdLst/>
              <a:ahLst/>
              <a:cxnLst/>
              <a:rect r="r" b="b" t="t" l="l"/>
              <a:pathLst>
                <a:path h="828263" w="666980">
                  <a:moveTo>
                    <a:pt x="55495" y="0"/>
                  </a:moveTo>
                  <a:lnTo>
                    <a:pt x="611486" y="0"/>
                  </a:lnTo>
                  <a:cubicBezTo>
                    <a:pt x="642135" y="0"/>
                    <a:pt x="666980" y="24846"/>
                    <a:pt x="666980" y="55495"/>
                  </a:cubicBezTo>
                  <a:lnTo>
                    <a:pt x="666980" y="772769"/>
                  </a:lnTo>
                  <a:cubicBezTo>
                    <a:pt x="666980" y="787487"/>
                    <a:pt x="661134" y="801602"/>
                    <a:pt x="650726" y="812009"/>
                  </a:cubicBezTo>
                  <a:cubicBezTo>
                    <a:pt x="640319" y="822417"/>
                    <a:pt x="626204" y="828263"/>
                    <a:pt x="611486" y="828263"/>
                  </a:cubicBezTo>
                  <a:lnTo>
                    <a:pt x="55495" y="828263"/>
                  </a:lnTo>
                  <a:cubicBezTo>
                    <a:pt x="40777" y="828263"/>
                    <a:pt x="26661" y="822417"/>
                    <a:pt x="16254" y="812009"/>
                  </a:cubicBezTo>
                  <a:cubicBezTo>
                    <a:pt x="5847" y="801602"/>
                    <a:pt x="0" y="787487"/>
                    <a:pt x="0" y="772769"/>
                  </a:cubicBezTo>
                  <a:lnTo>
                    <a:pt x="0" y="55495"/>
                  </a:lnTo>
                  <a:cubicBezTo>
                    <a:pt x="0" y="40777"/>
                    <a:pt x="5847" y="26661"/>
                    <a:pt x="16254" y="16254"/>
                  </a:cubicBezTo>
                  <a:cubicBezTo>
                    <a:pt x="26661" y="5847"/>
                    <a:pt x="40777" y="0"/>
                    <a:pt x="55495" y="0"/>
                  </a:cubicBezTo>
                  <a:close/>
                </a:path>
              </a:pathLst>
            </a:custGeom>
            <a:blipFill>
              <a:blip r:embed="rId2"/>
              <a:stretch>
                <a:fillRect l="-16427" t="0" r="-105820" b="0"/>
              </a:stretch>
            </a:blipFill>
            <a:ln w="9525" cap="rnd">
              <a:solidFill>
                <a:srgbClr val="EFEFEF"/>
              </a:solidFill>
              <a:prstDash val="solid"/>
              <a:round/>
            </a:ln>
          </p:spPr>
        </p:sp>
      </p:grpSp>
      <p:grpSp>
        <p:nvGrpSpPr>
          <p:cNvPr name="Group 4" id="4"/>
          <p:cNvGrpSpPr/>
          <p:nvPr/>
        </p:nvGrpSpPr>
        <p:grpSpPr>
          <a:xfrm rot="0">
            <a:off x="3615347" y="4683004"/>
            <a:ext cx="4066331" cy="4617752"/>
            <a:chOff x="0" y="0"/>
            <a:chExt cx="666980" cy="757427"/>
          </a:xfrm>
        </p:grpSpPr>
        <p:sp>
          <p:nvSpPr>
            <p:cNvPr name="Freeform 5" id="5"/>
            <p:cNvSpPr/>
            <p:nvPr/>
          </p:nvSpPr>
          <p:spPr>
            <a:xfrm flipH="false" flipV="false" rot="0">
              <a:off x="0" y="0"/>
              <a:ext cx="666980" cy="757427"/>
            </a:xfrm>
            <a:custGeom>
              <a:avLst/>
              <a:gdLst/>
              <a:ahLst/>
              <a:cxnLst/>
              <a:rect r="r" b="b" t="t" l="l"/>
              <a:pathLst>
                <a:path h="757427" w="666980">
                  <a:moveTo>
                    <a:pt x="68541" y="0"/>
                  </a:moveTo>
                  <a:lnTo>
                    <a:pt x="598440" y="0"/>
                  </a:lnTo>
                  <a:cubicBezTo>
                    <a:pt x="636294" y="0"/>
                    <a:pt x="666980" y="30687"/>
                    <a:pt x="666980" y="68541"/>
                  </a:cubicBezTo>
                  <a:lnTo>
                    <a:pt x="666980" y="688887"/>
                  </a:lnTo>
                  <a:cubicBezTo>
                    <a:pt x="666980" y="707065"/>
                    <a:pt x="659759" y="724498"/>
                    <a:pt x="646905" y="737352"/>
                  </a:cubicBezTo>
                  <a:cubicBezTo>
                    <a:pt x="634051" y="750206"/>
                    <a:pt x="616618" y="757427"/>
                    <a:pt x="598440" y="757427"/>
                  </a:cubicBezTo>
                  <a:lnTo>
                    <a:pt x="68541" y="757427"/>
                  </a:lnTo>
                  <a:cubicBezTo>
                    <a:pt x="50363" y="757427"/>
                    <a:pt x="32929" y="750206"/>
                    <a:pt x="20075" y="737352"/>
                  </a:cubicBezTo>
                  <a:cubicBezTo>
                    <a:pt x="7221" y="724498"/>
                    <a:pt x="0" y="707065"/>
                    <a:pt x="0" y="688887"/>
                  </a:cubicBezTo>
                  <a:lnTo>
                    <a:pt x="0" y="68541"/>
                  </a:lnTo>
                  <a:cubicBezTo>
                    <a:pt x="0" y="50363"/>
                    <a:pt x="7221" y="32929"/>
                    <a:pt x="20075" y="20075"/>
                  </a:cubicBezTo>
                  <a:cubicBezTo>
                    <a:pt x="32929" y="7221"/>
                    <a:pt x="50363" y="0"/>
                    <a:pt x="68541" y="0"/>
                  </a:cubicBezTo>
                  <a:close/>
                </a:path>
              </a:pathLst>
            </a:custGeom>
            <a:blipFill>
              <a:blip r:embed="rId3"/>
              <a:stretch>
                <a:fillRect l="-46089" t="0" r="-46089" b="0"/>
              </a:stretch>
            </a:blipFill>
            <a:ln w="9525" cap="rnd">
              <a:solidFill>
                <a:srgbClr val="EFEFEF"/>
              </a:solidFill>
              <a:prstDash val="solid"/>
              <a:round/>
            </a:ln>
          </p:spPr>
        </p:sp>
      </p:grpSp>
      <p:grpSp>
        <p:nvGrpSpPr>
          <p:cNvPr name="Group 6" id="6"/>
          <p:cNvGrpSpPr/>
          <p:nvPr/>
        </p:nvGrpSpPr>
        <p:grpSpPr>
          <a:xfrm rot="0">
            <a:off x="6890014" y="5456291"/>
            <a:ext cx="4941681" cy="3604009"/>
            <a:chOff x="0" y="0"/>
            <a:chExt cx="1301513" cy="949204"/>
          </a:xfrm>
        </p:grpSpPr>
        <p:sp>
          <p:nvSpPr>
            <p:cNvPr name="Freeform 7" id="7"/>
            <p:cNvSpPr/>
            <p:nvPr/>
          </p:nvSpPr>
          <p:spPr>
            <a:xfrm flipH="false" flipV="false" rot="0">
              <a:off x="0" y="0"/>
              <a:ext cx="1301513" cy="949204"/>
            </a:xfrm>
            <a:custGeom>
              <a:avLst/>
              <a:gdLst/>
              <a:ahLst/>
              <a:cxnLst/>
              <a:rect r="r" b="b" t="t" l="l"/>
              <a:pathLst>
                <a:path h="949204" w="1301513">
                  <a:moveTo>
                    <a:pt x="56400" y="0"/>
                  </a:moveTo>
                  <a:lnTo>
                    <a:pt x="1245113" y="0"/>
                  </a:lnTo>
                  <a:cubicBezTo>
                    <a:pt x="1276262" y="0"/>
                    <a:pt x="1301513" y="25251"/>
                    <a:pt x="1301513" y="56400"/>
                  </a:cubicBezTo>
                  <a:lnTo>
                    <a:pt x="1301513" y="892804"/>
                  </a:lnTo>
                  <a:cubicBezTo>
                    <a:pt x="1301513" y="923953"/>
                    <a:pt x="1276262" y="949204"/>
                    <a:pt x="1245113" y="949204"/>
                  </a:cubicBezTo>
                  <a:lnTo>
                    <a:pt x="56400" y="949204"/>
                  </a:lnTo>
                  <a:cubicBezTo>
                    <a:pt x="25251" y="949204"/>
                    <a:pt x="0" y="923953"/>
                    <a:pt x="0" y="892804"/>
                  </a:cubicBezTo>
                  <a:lnTo>
                    <a:pt x="0" y="56400"/>
                  </a:lnTo>
                  <a:cubicBezTo>
                    <a:pt x="0" y="25251"/>
                    <a:pt x="25251" y="0"/>
                    <a:pt x="56400" y="0"/>
                  </a:cubicBezTo>
                  <a:close/>
                </a:path>
              </a:pathLst>
            </a:custGeom>
            <a:solidFill>
              <a:srgbClr val="EFEFEF"/>
            </a:solidFill>
            <a:ln w="19050" cap="rnd">
              <a:gradFill>
                <a:gsLst>
                  <a:gs pos="0">
                    <a:srgbClr val="573F9D">
                      <a:alpha val="100000"/>
                    </a:srgbClr>
                  </a:gs>
                  <a:gs pos="50000">
                    <a:srgbClr val="332069">
                      <a:alpha val="100000"/>
                    </a:srgbClr>
                  </a:gs>
                  <a:gs pos="100000">
                    <a:srgbClr val="0F042D">
                      <a:alpha val="100000"/>
                    </a:srgbClr>
                  </a:gs>
                </a:gsLst>
                <a:lin ang="2700000"/>
              </a:gradFill>
              <a:prstDash val="solid"/>
              <a:round/>
            </a:ln>
          </p:spPr>
        </p:sp>
        <p:sp>
          <p:nvSpPr>
            <p:cNvPr name="TextBox 8" id="8"/>
            <p:cNvSpPr txBox="true"/>
            <p:nvPr/>
          </p:nvSpPr>
          <p:spPr>
            <a:xfrm>
              <a:off x="0" y="0"/>
              <a:ext cx="1301513" cy="949204"/>
            </a:xfrm>
            <a:prstGeom prst="rect">
              <a:avLst/>
            </a:prstGeom>
          </p:spPr>
          <p:txBody>
            <a:bodyPr anchor="ctr" rtlCol="false" tIns="50800" lIns="50800" bIns="50800" rIns="50800"/>
            <a:lstStyle/>
            <a:p>
              <a:pPr algn="ctr">
                <a:lnSpc>
                  <a:spcPts val="2686"/>
                </a:lnSpc>
              </a:pPr>
            </a:p>
          </p:txBody>
        </p:sp>
      </p:grpSp>
      <p:grpSp>
        <p:nvGrpSpPr>
          <p:cNvPr name="Group 9" id="9"/>
          <p:cNvGrpSpPr/>
          <p:nvPr/>
        </p:nvGrpSpPr>
        <p:grpSpPr>
          <a:xfrm rot="0">
            <a:off x="12317619" y="5908050"/>
            <a:ext cx="4941681" cy="3350250"/>
            <a:chOff x="0" y="0"/>
            <a:chExt cx="1301513" cy="882370"/>
          </a:xfrm>
        </p:grpSpPr>
        <p:sp>
          <p:nvSpPr>
            <p:cNvPr name="Freeform 10" id="10"/>
            <p:cNvSpPr/>
            <p:nvPr/>
          </p:nvSpPr>
          <p:spPr>
            <a:xfrm flipH="false" flipV="false" rot="0">
              <a:off x="0" y="0"/>
              <a:ext cx="1301513" cy="882370"/>
            </a:xfrm>
            <a:custGeom>
              <a:avLst/>
              <a:gdLst/>
              <a:ahLst/>
              <a:cxnLst/>
              <a:rect r="r" b="b" t="t" l="l"/>
              <a:pathLst>
                <a:path h="882370" w="1301513">
                  <a:moveTo>
                    <a:pt x="56400" y="0"/>
                  </a:moveTo>
                  <a:lnTo>
                    <a:pt x="1245113" y="0"/>
                  </a:lnTo>
                  <a:cubicBezTo>
                    <a:pt x="1276262" y="0"/>
                    <a:pt x="1301513" y="25251"/>
                    <a:pt x="1301513" y="56400"/>
                  </a:cubicBezTo>
                  <a:lnTo>
                    <a:pt x="1301513" y="825971"/>
                  </a:lnTo>
                  <a:cubicBezTo>
                    <a:pt x="1301513" y="857119"/>
                    <a:pt x="1276262" y="882370"/>
                    <a:pt x="1245113" y="882370"/>
                  </a:cubicBezTo>
                  <a:lnTo>
                    <a:pt x="56400" y="882370"/>
                  </a:lnTo>
                  <a:cubicBezTo>
                    <a:pt x="25251" y="882370"/>
                    <a:pt x="0" y="857119"/>
                    <a:pt x="0" y="825971"/>
                  </a:cubicBezTo>
                  <a:lnTo>
                    <a:pt x="0" y="56400"/>
                  </a:lnTo>
                  <a:cubicBezTo>
                    <a:pt x="0" y="25251"/>
                    <a:pt x="25251" y="0"/>
                    <a:pt x="56400" y="0"/>
                  </a:cubicBezTo>
                  <a:close/>
                </a:path>
              </a:pathLst>
            </a:custGeom>
            <a:solidFill>
              <a:srgbClr val="000000">
                <a:alpha val="0"/>
              </a:srgbClr>
            </a:solidFill>
            <a:ln w="19050" cap="rnd">
              <a:solidFill>
                <a:srgbClr val="EFEFEF"/>
              </a:solidFill>
              <a:prstDash val="solid"/>
              <a:round/>
            </a:ln>
          </p:spPr>
        </p:sp>
        <p:sp>
          <p:nvSpPr>
            <p:cNvPr name="TextBox 11" id="11"/>
            <p:cNvSpPr txBox="true"/>
            <p:nvPr/>
          </p:nvSpPr>
          <p:spPr>
            <a:xfrm>
              <a:off x="0" y="0"/>
              <a:ext cx="1301513" cy="882370"/>
            </a:xfrm>
            <a:prstGeom prst="rect">
              <a:avLst/>
            </a:prstGeom>
          </p:spPr>
          <p:txBody>
            <a:bodyPr anchor="ctr" rtlCol="false" tIns="50800" lIns="50800" bIns="50800" rIns="50800"/>
            <a:lstStyle/>
            <a:p>
              <a:pPr algn="ctr">
                <a:lnSpc>
                  <a:spcPts val="2686"/>
                </a:lnSpc>
              </a:pPr>
            </a:p>
          </p:txBody>
        </p:sp>
      </p:grpSp>
      <p:sp>
        <p:nvSpPr>
          <p:cNvPr name="AutoShape 12" id="12"/>
          <p:cNvSpPr/>
          <p:nvPr/>
        </p:nvSpPr>
        <p:spPr>
          <a:xfrm flipV="true">
            <a:off x="7341112" y="6689297"/>
            <a:ext cx="4013712" cy="0"/>
          </a:xfrm>
          <a:prstGeom prst="line">
            <a:avLst/>
          </a:prstGeom>
          <a:ln cap="flat" w="19050">
            <a:solidFill>
              <a:srgbClr val="0F042D"/>
            </a:solidFill>
            <a:prstDash val="solid"/>
            <a:headEnd type="none" len="sm" w="sm"/>
            <a:tailEnd type="none" len="sm" w="sm"/>
          </a:ln>
        </p:spPr>
      </p:sp>
      <p:sp>
        <p:nvSpPr>
          <p:cNvPr name="AutoShape 13" id="13"/>
          <p:cNvSpPr/>
          <p:nvPr/>
        </p:nvSpPr>
        <p:spPr>
          <a:xfrm flipV="true">
            <a:off x="12778242" y="7159986"/>
            <a:ext cx="4013712" cy="0"/>
          </a:xfrm>
          <a:prstGeom prst="line">
            <a:avLst/>
          </a:prstGeom>
          <a:ln cap="flat" w="19050">
            <a:solidFill>
              <a:srgbClr val="FFFFFF"/>
            </a:solidFill>
            <a:prstDash val="solid"/>
            <a:headEnd type="none" len="sm" w="sm"/>
            <a:tailEnd type="none" len="sm" w="sm"/>
          </a:ln>
        </p:spPr>
      </p:sp>
      <p:sp>
        <p:nvSpPr>
          <p:cNvPr name="TextBox 14" id="14"/>
          <p:cNvSpPr txBox="true"/>
          <p:nvPr/>
        </p:nvSpPr>
        <p:spPr>
          <a:xfrm rot="0">
            <a:off x="6890014" y="2607570"/>
            <a:ext cx="10150737" cy="1303909"/>
          </a:xfrm>
          <a:prstGeom prst="rect">
            <a:avLst/>
          </a:prstGeom>
        </p:spPr>
        <p:txBody>
          <a:bodyPr anchor="t" rtlCol="false" tIns="0" lIns="0" bIns="0" rIns="0">
            <a:spAutoFit/>
          </a:bodyPr>
          <a:lstStyle/>
          <a:p>
            <a:pPr algn="ctr">
              <a:lnSpc>
                <a:spcPts val="4928"/>
              </a:lnSpc>
            </a:pPr>
            <a:r>
              <a:rPr lang="en-US" b="true" sz="5600" spc="-252">
                <a:solidFill>
                  <a:srgbClr val="EFEFEF"/>
                </a:solidFill>
                <a:latin typeface="Body Text Large Bold"/>
                <a:ea typeface="Body Text Large Bold"/>
                <a:cs typeface="Body Text Large Bold"/>
                <a:sym typeface="Body Text Large Bold"/>
              </a:rPr>
              <a:t>Жобаның практикалық маңызы</a:t>
            </a:r>
          </a:p>
        </p:txBody>
      </p:sp>
      <p:sp>
        <p:nvSpPr>
          <p:cNvPr name="TextBox 15" id="15"/>
          <p:cNvSpPr txBox="true"/>
          <p:nvPr/>
        </p:nvSpPr>
        <p:spPr>
          <a:xfrm rot="0">
            <a:off x="7315581" y="5866982"/>
            <a:ext cx="4090547" cy="507810"/>
          </a:xfrm>
          <a:prstGeom prst="rect">
            <a:avLst/>
          </a:prstGeom>
        </p:spPr>
        <p:txBody>
          <a:bodyPr anchor="t" rtlCol="false" tIns="0" lIns="0" bIns="0" rIns="0">
            <a:spAutoFit/>
          </a:bodyPr>
          <a:lstStyle/>
          <a:p>
            <a:pPr algn="l">
              <a:lnSpc>
                <a:spcPts val="3839"/>
              </a:lnSpc>
            </a:pPr>
            <a:r>
              <a:rPr lang="en-US" b="true" sz="3727" spc="-167">
                <a:solidFill>
                  <a:srgbClr val="0F042D"/>
                </a:solidFill>
                <a:latin typeface="Open Sauce Medium"/>
                <a:ea typeface="Open Sauce Medium"/>
                <a:cs typeface="Open Sauce Medium"/>
                <a:sym typeface="Open Sauce Medium"/>
              </a:rPr>
              <a:t>01</a:t>
            </a:r>
          </a:p>
        </p:txBody>
      </p:sp>
      <p:sp>
        <p:nvSpPr>
          <p:cNvPr name="TextBox 16" id="16"/>
          <p:cNvSpPr txBox="true"/>
          <p:nvPr/>
        </p:nvSpPr>
        <p:spPr>
          <a:xfrm rot="0">
            <a:off x="7341112" y="6994097"/>
            <a:ext cx="4065016" cy="1789430"/>
          </a:xfrm>
          <a:prstGeom prst="rect">
            <a:avLst/>
          </a:prstGeom>
        </p:spPr>
        <p:txBody>
          <a:bodyPr anchor="t" rtlCol="false" tIns="0" lIns="0" bIns="0" rIns="0">
            <a:spAutoFit/>
          </a:bodyPr>
          <a:lstStyle/>
          <a:p>
            <a:pPr algn="l" marL="0" indent="0" lvl="0">
              <a:lnSpc>
                <a:spcPts val="2079"/>
              </a:lnSpc>
            </a:pPr>
            <a:r>
              <a:rPr lang="en-US" sz="1599" i="true" spc="-51">
                <a:solidFill>
                  <a:srgbClr val="696969"/>
                </a:solidFill>
                <a:latin typeface="Body Text Large Italics"/>
                <a:ea typeface="Body Text Large Italics"/>
                <a:cs typeface="Body Text Large Italics"/>
                <a:sym typeface="Body Text Large Italics"/>
              </a:rPr>
              <a:t>Жобаны</a:t>
            </a:r>
            <a:r>
              <a:rPr lang="en-US" sz="1599" i="true" spc="-51">
                <a:solidFill>
                  <a:srgbClr val="696969"/>
                </a:solidFill>
                <a:latin typeface="Body Text Large Italics"/>
                <a:ea typeface="Body Text Large Italics"/>
                <a:cs typeface="Body Text Large Italics"/>
                <a:sym typeface="Body Text Large Italics"/>
              </a:rPr>
              <a:t> болашақта жетілдіру арқылы нақты ғарыш деректерін өңдеуге бейімдеуге болады. Бұл жүйе ғарыш агенттіктеріне, зерттеу орталықтарына және білім беру ұйымдарына пайдалы болуы мүмкін. </a:t>
            </a:r>
          </a:p>
        </p:txBody>
      </p:sp>
      <p:sp>
        <p:nvSpPr>
          <p:cNvPr name="TextBox 17" id="17"/>
          <p:cNvSpPr txBox="true"/>
          <p:nvPr/>
        </p:nvSpPr>
        <p:spPr>
          <a:xfrm rot="0">
            <a:off x="12752711" y="6337672"/>
            <a:ext cx="4090547" cy="507810"/>
          </a:xfrm>
          <a:prstGeom prst="rect">
            <a:avLst/>
          </a:prstGeom>
        </p:spPr>
        <p:txBody>
          <a:bodyPr anchor="t" rtlCol="false" tIns="0" lIns="0" bIns="0" rIns="0">
            <a:spAutoFit/>
          </a:bodyPr>
          <a:lstStyle/>
          <a:p>
            <a:pPr algn="l">
              <a:lnSpc>
                <a:spcPts val="3839"/>
              </a:lnSpc>
            </a:pPr>
            <a:r>
              <a:rPr lang="en-US" b="true" sz="3727" spc="-167">
                <a:solidFill>
                  <a:srgbClr val="EFEFEF"/>
                </a:solidFill>
                <a:latin typeface="Open Sauce Medium"/>
                <a:ea typeface="Open Sauce Medium"/>
                <a:cs typeface="Open Sauce Medium"/>
                <a:sym typeface="Open Sauce Medium"/>
              </a:rPr>
              <a:t>02</a:t>
            </a:r>
          </a:p>
        </p:txBody>
      </p:sp>
      <p:sp>
        <p:nvSpPr>
          <p:cNvPr name="TextBox 18" id="18"/>
          <p:cNvSpPr txBox="true"/>
          <p:nvPr/>
        </p:nvSpPr>
        <p:spPr>
          <a:xfrm rot="0">
            <a:off x="12778242" y="7464786"/>
            <a:ext cx="4065016" cy="1275080"/>
          </a:xfrm>
          <a:prstGeom prst="rect">
            <a:avLst/>
          </a:prstGeom>
        </p:spPr>
        <p:txBody>
          <a:bodyPr anchor="t" rtlCol="false" tIns="0" lIns="0" bIns="0" rIns="0">
            <a:spAutoFit/>
          </a:bodyPr>
          <a:lstStyle/>
          <a:p>
            <a:pPr algn="l" marL="0" indent="0" lvl="0">
              <a:lnSpc>
                <a:spcPts val="2079"/>
              </a:lnSpc>
            </a:pPr>
            <a:r>
              <a:rPr lang="en-US" sz="1599" i="true" spc="-51">
                <a:solidFill>
                  <a:srgbClr val="B8B8B8"/>
                </a:solidFill>
                <a:latin typeface="Body Text Large Italics"/>
                <a:ea typeface="Body Text Large Italics"/>
                <a:cs typeface="Body Text Large Italics"/>
                <a:sym typeface="Body Text Large Italics"/>
              </a:rPr>
              <a:t>Сонымен</a:t>
            </a:r>
            <a:r>
              <a:rPr lang="en-US" sz="1599" i="true" spc="-51">
                <a:solidFill>
                  <a:srgbClr val="B8B8B8"/>
                </a:solidFill>
                <a:latin typeface="Body Text Large Italics"/>
                <a:ea typeface="Body Text Large Italics"/>
                <a:cs typeface="Body Text Large Italics"/>
                <a:sym typeface="Body Text Large Italics"/>
              </a:rPr>
              <a:t> қатар жоба мектеп оқушыларының жасанды интеллект саласына қызығушылығын арттыруға ықпал етеді.</a:t>
            </a:r>
          </a:p>
        </p:txBody>
      </p:sp>
      <p:grpSp>
        <p:nvGrpSpPr>
          <p:cNvPr name="Group 19" id="19"/>
          <p:cNvGrpSpPr/>
          <p:nvPr/>
        </p:nvGrpSpPr>
        <p:grpSpPr>
          <a:xfrm rot="-10800000">
            <a:off x="-193450" y="-924675"/>
            <a:ext cx="18674901" cy="7378284"/>
            <a:chOff x="0" y="0"/>
            <a:chExt cx="24899868" cy="9837711"/>
          </a:xfrm>
        </p:grpSpPr>
        <p:grpSp>
          <p:nvGrpSpPr>
            <p:cNvPr name="Group 20" id="20"/>
            <p:cNvGrpSpPr/>
            <p:nvPr/>
          </p:nvGrpSpPr>
          <p:grpSpPr>
            <a:xfrm rot="0">
              <a:off x="0" y="4427815"/>
              <a:ext cx="3558057" cy="5409897"/>
              <a:chOff x="0" y="0"/>
              <a:chExt cx="812800" cy="1235833"/>
            </a:xfrm>
          </p:grpSpPr>
          <p:sp>
            <p:nvSpPr>
              <p:cNvPr name="Freeform 21" id="21"/>
              <p:cNvSpPr/>
              <p:nvPr/>
            </p:nvSpPr>
            <p:spPr>
              <a:xfrm flipH="false" flipV="false" rot="0">
                <a:off x="0" y="0"/>
                <a:ext cx="812800" cy="1235833"/>
              </a:xfrm>
              <a:custGeom>
                <a:avLst/>
                <a:gdLst/>
                <a:ahLst/>
                <a:cxnLst/>
                <a:rect r="r" b="b" t="t" l="l"/>
                <a:pathLst>
                  <a:path h="1235833" w="812800">
                    <a:moveTo>
                      <a:pt x="0" y="0"/>
                    </a:moveTo>
                    <a:lnTo>
                      <a:pt x="812800" y="0"/>
                    </a:lnTo>
                    <a:lnTo>
                      <a:pt x="812800" y="1235833"/>
                    </a:lnTo>
                    <a:lnTo>
                      <a:pt x="0" y="1235833"/>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22" id="22"/>
              <p:cNvSpPr txBox="true"/>
              <p:nvPr/>
            </p:nvSpPr>
            <p:spPr>
              <a:xfrm>
                <a:off x="0" y="0"/>
                <a:ext cx="812800" cy="1235833"/>
              </a:xfrm>
              <a:prstGeom prst="rect">
                <a:avLst/>
              </a:prstGeom>
            </p:spPr>
            <p:txBody>
              <a:bodyPr anchor="ctr" rtlCol="false" tIns="50800" lIns="50800" bIns="50800" rIns="50800"/>
              <a:lstStyle/>
              <a:p>
                <a:pPr algn="ctr">
                  <a:lnSpc>
                    <a:spcPts val="2686"/>
                  </a:lnSpc>
                </a:pPr>
              </a:p>
            </p:txBody>
          </p:sp>
        </p:grpSp>
        <p:grpSp>
          <p:nvGrpSpPr>
            <p:cNvPr name="Group 23" id="23"/>
            <p:cNvGrpSpPr/>
            <p:nvPr/>
          </p:nvGrpSpPr>
          <p:grpSpPr>
            <a:xfrm rot="0">
              <a:off x="21341811" y="4427815"/>
              <a:ext cx="3558057" cy="5409897"/>
              <a:chOff x="0" y="0"/>
              <a:chExt cx="812800" cy="1235833"/>
            </a:xfrm>
          </p:grpSpPr>
          <p:sp>
            <p:nvSpPr>
              <p:cNvPr name="Freeform 24" id="24"/>
              <p:cNvSpPr/>
              <p:nvPr/>
            </p:nvSpPr>
            <p:spPr>
              <a:xfrm flipH="false" flipV="false" rot="0">
                <a:off x="0" y="0"/>
                <a:ext cx="812800" cy="1235833"/>
              </a:xfrm>
              <a:custGeom>
                <a:avLst/>
                <a:gdLst/>
                <a:ahLst/>
                <a:cxnLst/>
                <a:rect r="r" b="b" t="t" l="l"/>
                <a:pathLst>
                  <a:path h="1235833" w="812800">
                    <a:moveTo>
                      <a:pt x="0" y="0"/>
                    </a:moveTo>
                    <a:lnTo>
                      <a:pt x="812800" y="0"/>
                    </a:lnTo>
                    <a:lnTo>
                      <a:pt x="812800" y="1235833"/>
                    </a:lnTo>
                    <a:lnTo>
                      <a:pt x="0" y="1235833"/>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25" id="25"/>
              <p:cNvSpPr txBox="true"/>
              <p:nvPr/>
            </p:nvSpPr>
            <p:spPr>
              <a:xfrm>
                <a:off x="0" y="0"/>
                <a:ext cx="812800" cy="1235833"/>
              </a:xfrm>
              <a:prstGeom prst="rect">
                <a:avLst/>
              </a:prstGeom>
            </p:spPr>
            <p:txBody>
              <a:bodyPr anchor="ctr" rtlCol="false" tIns="50800" lIns="50800" bIns="50800" rIns="50800"/>
              <a:lstStyle/>
              <a:p>
                <a:pPr algn="ctr">
                  <a:lnSpc>
                    <a:spcPts val="2686"/>
                  </a:lnSpc>
                </a:pPr>
              </a:p>
            </p:txBody>
          </p:sp>
        </p:grpSp>
        <p:grpSp>
          <p:nvGrpSpPr>
            <p:cNvPr name="Group 26" id="26"/>
            <p:cNvGrpSpPr/>
            <p:nvPr/>
          </p:nvGrpSpPr>
          <p:grpSpPr>
            <a:xfrm rot="0">
              <a:off x="3558057" y="3198827"/>
              <a:ext cx="3558057" cy="6638885"/>
              <a:chOff x="0" y="0"/>
              <a:chExt cx="812800" cy="1516582"/>
            </a:xfrm>
          </p:grpSpPr>
          <p:sp>
            <p:nvSpPr>
              <p:cNvPr name="Freeform 27" id="27"/>
              <p:cNvSpPr/>
              <p:nvPr/>
            </p:nvSpPr>
            <p:spPr>
              <a:xfrm flipH="false" flipV="false" rot="0">
                <a:off x="0" y="0"/>
                <a:ext cx="812800" cy="1516582"/>
              </a:xfrm>
              <a:custGeom>
                <a:avLst/>
                <a:gdLst/>
                <a:ahLst/>
                <a:cxnLst/>
                <a:rect r="r" b="b" t="t" l="l"/>
                <a:pathLst>
                  <a:path h="1516582" w="812800">
                    <a:moveTo>
                      <a:pt x="0" y="0"/>
                    </a:moveTo>
                    <a:lnTo>
                      <a:pt x="812800" y="0"/>
                    </a:lnTo>
                    <a:lnTo>
                      <a:pt x="812800" y="1516582"/>
                    </a:lnTo>
                    <a:lnTo>
                      <a:pt x="0" y="1516582"/>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28" id="28"/>
              <p:cNvSpPr txBox="true"/>
              <p:nvPr/>
            </p:nvSpPr>
            <p:spPr>
              <a:xfrm>
                <a:off x="0" y="0"/>
                <a:ext cx="812800" cy="1516582"/>
              </a:xfrm>
              <a:prstGeom prst="rect">
                <a:avLst/>
              </a:prstGeom>
            </p:spPr>
            <p:txBody>
              <a:bodyPr anchor="ctr" rtlCol="false" tIns="50800" lIns="50800" bIns="50800" rIns="50800"/>
              <a:lstStyle/>
              <a:p>
                <a:pPr algn="ctr">
                  <a:lnSpc>
                    <a:spcPts val="2686"/>
                  </a:lnSpc>
                </a:pPr>
              </a:p>
            </p:txBody>
          </p:sp>
        </p:grpSp>
        <p:grpSp>
          <p:nvGrpSpPr>
            <p:cNvPr name="Group 29" id="29"/>
            <p:cNvGrpSpPr/>
            <p:nvPr/>
          </p:nvGrpSpPr>
          <p:grpSpPr>
            <a:xfrm rot="0">
              <a:off x="17783754" y="3198827"/>
              <a:ext cx="3558057" cy="6638885"/>
              <a:chOff x="0" y="0"/>
              <a:chExt cx="812800" cy="1516582"/>
            </a:xfrm>
          </p:grpSpPr>
          <p:sp>
            <p:nvSpPr>
              <p:cNvPr name="Freeform 30" id="30"/>
              <p:cNvSpPr/>
              <p:nvPr/>
            </p:nvSpPr>
            <p:spPr>
              <a:xfrm flipH="false" flipV="false" rot="0">
                <a:off x="0" y="0"/>
                <a:ext cx="812800" cy="1516582"/>
              </a:xfrm>
              <a:custGeom>
                <a:avLst/>
                <a:gdLst/>
                <a:ahLst/>
                <a:cxnLst/>
                <a:rect r="r" b="b" t="t" l="l"/>
                <a:pathLst>
                  <a:path h="1516582" w="812800">
                    <a:moveTo>
                      <a:pt x="0" y="0"/>
                    </a:moveTo>
                    <a:lnTo>
                      <a:pt x="812800" y="0"/>
                    </a:lnTo>
                    <a:lnTo>
                      <a:pt x="812800" y="1516582"/>
                    </a:lnTo>
                    <a:lnTo>
                      <a:pt x="0" y="1516582"/>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31" id="31"/>
              <p:cNvSpPr txBox="true"/>
              <p:nvPr/>
            </p:nvSpPr>
            <p:spPr>
              <a:xfrm>
                <a:off x="0" y="0"/>
                <a:ext cx="812800" cy="1516582"/>
              </a:xfrm>
              <a:prstGeom prst="rect">
                <a:avLst/>
              </a:prstGeom>
            </p:spPr>
            <p:txBody>
              <a:bodyPr anchor="ctr" rtlCol="false" tIns="50800" lIns="50800" bIns="50800" rIns="50800"/>
              <a:lstStyle/>
              <a:p>
                <a:pPr algn="ctr">
                  <a:lnSpc>
                    <a:spcPts val="2686"/>
                  </a:lnSpc>
                </a:pPr>
              </a:p>
            </p:txBody>
          </p:sp>
        </p:grpSp>
        <p:grpSp>
          <p:nvGrpSpPr>
            <p:cNvPr name="Group 32" id="32"/>
            <p:cNvGrpSpPr/>
            <p:nvPr/>
          </p:nvGrpSpPr>
          <p:grpSpPr>
            <a:xfrm rot="0">
              <a:off x="7116114" y="1874177"/>
              <a:ext cx="3558057" cy="7963534"/>
              <a:chOff x="0" y="0"/>
              <a:chExt cx="812800" cy="1819184"/>
            </a:xfrm>
          </p:grpSpPr>
          <p:sp>
            <p:nvSpPr>
              <p:cNvPr name="Freeform 33" id="33"/>
              <p:cNvSpPr/>
              <p:nvPr/>
            </p:nvSpPr>
            <p:spPr>
              <a:xfrm flipH="false" flipV="false" rot="0">
                <a:off x="0" y="0"/>
                <a:ext cx="812800" cy="1819184"/>
              </a:xfrm>
              <a:custGeom>
                <a:avLst/>
                <a:gdLst/>
                <a:ahLst/>
                <a:cxnLst/>
                <a:rect r="r" b="b" t="t" l="l"/>
                <a:pathLst>
                  <a:path h="1819184" w="812800">
                    <a:moveTo>
                      <a:pt x="0" y="0"/>
                    </a:moveTo>
                    <a:lnTo>
                      <a:pt x="812800" y="0"/>
                    </a:lnTo>
                    <a:lnTo>
                      <a:pt x="812800" y="1819184"/>
                    </a:lnTo>
                    <a:lnTo>
                      <a:pt x="0" y="1819184"/>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34" id="34"/>
              <p:cNvSpPr txBox="true"/>
              <p:nvPr/>
            </p:nvSpPr>
            <p:spPr>
              <a:xfrm>
                <a:off x="0" y="0"/>
                <a:ext cx="812800" cy="1819184"/>
              </a:xfrm>
              <a:prstGeom prst="rect">
                <a:avLst/>
              </a:prstGeom>
            </p:spPr>
            <p:txBody>
              <a:bodyPr anchor="ctr" rtlCol="false" tIns="50800" lIns="50800" bIns="50800" rIns="50800"/>
              <a:lstStyle/>
              <a:p>
                <a:pPr algn="ctr">
                  <a:lnSpc>
                    <a:spcPts val="2686"/>
                  </a:lnSpc>
                </a:pPr>
              </a:p>
            </p:txBody>
          </p:sp>
        </p:grpSp>
        <p:grpSp>
          <p:nvGrpSpPr>
            <p:cNvPr name="Group 35" id="35"/>
            <p:cNvGrpSpPr/>
            <p:nvPr/>
          </p:nvGrpSpPr>
          <p:grpSpPr>
            <a:xfrm rot="0">
              <a:off x="14232228" y="1874177"/>
              <a:ext cx="3558057" cy="7963534"/>
              <a:chOff x="0" y="0"/>
              <a:chExt cx="812800" cy="1819184"/>
            </a:xfrm>
          </p:grpSpPr>
          <p:sp>
            <p:nvSpPr>
              <p:cNvPr name="Freeform 36" id="36"/>
              <p:cNvSpPr/>
              <p:nvPr/>
            </p:nvSpPr>
            <p:spPr>
              <a:xfrm flipH="false" flipV="false" rot="0">
                <a:off x="0" y="0"/>
                <a:ext cx="812800" cy="1819184"/>
              </a:xfrm>
              <a:custGeom>
                <a:avLst/>
                <a:gdLst/>
                <a:ahLst/>
                <a:cxnLst/>
                <a:rect r="r" b="b" t="t" l="l"/>
                <a:pathLst>
                  <a:path h="1819184" w="812800">
                    <a:moveTo>
                      <a:pt x="0" y="0"/>
                    </a:moveTo>
                    <a:lnTo>
                      <a:pt x="812800" y="0"/>
                    </a:lnTo>
                    <a:lnTo>
                      <a:pt x="812800" y="1819184"/>
                    </a:lnTo>
                    <a:lnTo>
                      <a:pt x="0" y="1819184"/>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37" id="37"/>
              <p:cNvSpPr txBox="true"/>
              <p:nvPr/>
            </p:nvSpPr>
            <p:spPr>
              <a:xfrm>
                <a:off x="0" y="0"/>
                <a:ext cx="812800" cy="1819184"/>
              </a:xfrm>
              <a:prstGeom prst="rect">
                <a:avLst/>
              </a:prstGeom>
            </p:spPr>
            <p:txBody>
              <a:bodyPr anchor="ctr" rtlCol="false" tIns="50800" lIns="50800" bIns="50800" rIns="50800"/>
              <a:lstStyle/>
              <a:p>
                <a:pPr algn="ctr">
                  <a:lnSpc>
                    <a:spcPts val="2686"/>
                  </a:lnSpc>
                </a:pPr>
              </a:p>
            </p:txBody>
          </p:sp>
        </p:grpSp>
        <p:grpSp>
          <p:nvGrpSpPr>
            <p:cNvPr name="Group 38" id="38"/>
            <p:cNvGrpSpPr/>
            <p:nvPr/>
          </p:nvGrpSpPr>
          <p:grpSpPr>
            <a:xfrm rot="0">
              <a:off x="10674171" y="0"/>
              <a:ext cx="3558057" cy="9837711"/>
              <a:chOff x="0" y="0"/>
              <a:chExt cx="812800" cy="2247320"/>
            </a:xfrm>
          </p:grpSpPr>
          <p:sp>
            <p:nvSpPr>
              <p:cNvPr name="Freeform 39" id="39"/>
              <p:cNvSpPr/>
              <p:nvPr/>
            </p:nvSpPr>
            <p:spPr>
              <a:xfrm flipH="false" flipV="false" rot="0">
                <a:off x="0" y="0"/>
                <a:ext cx="812800" cy="2247320"/>
              </a:xfrm>
              <a:custGeom>
                <a:avLst/>
                <a:gdLst/>
                <a:ahLst/>
                <a:cxnLst/>
                <a:rect r="r" b="b" t="t" l="l"/>
                <a:pathLst>
                  <a:path h="2247320" w="812800">
                    <a:moveTo>
                      <a:pt x="0" y="0"/>
                    </a:moveTo>
                    <a:lnTo>
                      <a:pt x="812800" y="0"/>
                    </a:lnTo>
                    <a:lnTo>
                      <a:pt x="812800" y="2247320"/>
                    </a:lnTo>
                    <a:lnTo>
                      <a:pt x="0" y="2247320"/>
                    </a:lnTo>
                    <a:close/>
                  </a:path>
                </a:pathLst>
              </a:custGeom>
              <a:gradFill rotWithShape="true">
                <a:gsLst>
                  <a:gs pos="0">
                    <a:srgbClr val="EFEFEF">
                      <a:alpha val="0"/>
                    </a:srgbClr>
                  </a:gs>
                  <a:gs pos="50000">
                    <a:srgbClr val="EFEFEF">
                      <a:alpha val="7500"/>
                    </a:srgbClr>
                  </a:gs>
                  <a:gs pos="100000">
                    <a:srgbClr val="EFEFEF">
                      <a:alpha val="20000"/>
                    </a:srgbClr>
                  </a:gs>
                </a:gsLst>
                <a:lin ang="5400000"/>
              </a:gradFill>
            </p:spPr>
          </p:sp>
          <p:sp>
            <p:nvSpPr>
              <p:cNvPr name="TextBox 40" id="40"/>
              <p:cNvSpPr txBox="true"/>
              <p:nvPr/>
            </p:nvSpPr>
            <p:spPr>
              <a:xfrm>
                <a:off x="0" y="0"/>
                <a:ext cx="812800" cy="2247320"/>
              </a:xfrm>
              <a:prstGeom prst="rect">
                <a:avLst/>
              </a:prstGeom>
            </p:spPr>
            <p:txBody>
              <a:bodyPr anchor="ctr" rtlCol="false" tIns="50800" lIns="50800" bIns="50800" rIns="50800"/>
              <a:lstStyle/>
              <a:p>
                <a:pPr algn="ctr">
                  <a:lnSpc>
                    <a:spcPts val="2686"/>
                  </a:lnSpc>
                </a:pPr>
              </a:p>
            </p:txBody>
          </p:sp>
        </p:grpSp>
      </p:grpSp>
      <p:grpSp>
        <p:nvGrpSpPr>
          <p:cNvPr name="Group 41" id="41"/>
          <p:cNvGrpSpPr/>
          <p:nvPr/>
        </p:nvGrpSpPr>
        <p:grpSpPr>
          <a:xfrm rot="0">
            <a:off x="1090400" y="505729"/>
            <a:ext cx="16317690" cy="502851"/>
            <a:chOff x="0" y="0"/>
            <a:chExt cx="21756919" cy="670468"/>
          </a:xfrm>
        </p:grpSpPr>
        <p:grpSp>
          <p:nvGrpSpPr>
            <p:cNvPr name="Group 42" id="42"/>
            <p:cNvGrpSpPr/>
            <p:nvPr/>
          </p:nvGrpSpPr>
          <p:grpSpPr>
            <a:xfrm rot="0">
              <a:off x="17702181" y="0"/>
              <a:ext cx="4054738" cy="670468"/>
              <a:chOff x="0" y="0"/>
              <a:chExt cx="2457754" cy="406400"/>
            </a:xfrm>
          </p:grpSpPr>
          <p:sp>
            <p:nvSpPr>
              <p:cNvPr name="Freeform 43" id="43"/>
              <p:cNvSpPr/>
              <p:nvPr/>
            </p:nvSpPr>
            <p:spPr>
              <a:xfrm flipH="false" flipV="false" rot="0">
                <a:off x="0" y="0"/>
                <a:ext cx="2457754" cy="406400"/>
              </a:xfrm>
              <a:custGeom>
                <a:avLst/>
                <a:gdLst/>
                <a:ahLst/>
                <a:cxnLst/>
                <a:rect r="r" b="b" t="t" l="l"/>
                <a:pathLst>
                  <a:path h="406400" w="2457754">
                    <a:moveTo>
                      <a:pt x="2254554" y="0"/>
                    </a:moveTo>
                    <a:cubicBezTo>
                      <a:pt x="2366778" y="0"/>
                      <a:pt x="2457754" y="90976"/>
                      <a:pt x="2457754" y="203200"/>
                    </a:cubicBezTo>
                    <a:cubicBezTo>
                      <a:pt x="2457754" y="315424"/>
                      <a:pt x="2366778" y="406400"/>
                      <a:pt x="225455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EFEFEF"/>
                </a:solidFill>
                <a:prstDash val="solid"/>
                <a:miter/>
              </a:ln>
            </p:spPr>
          </p:sp>
          <p:sp>
            <p:nvSpPr>
              <p:cNvPr name="TextBox 44" id="44"/>
              <p:cNvSpPr txBox="true"/>
              <p:nvPr/>
            </p:nvSpPr>
            <p:spPr>
              <a:xfrm>
                <a:off x="0" y="0"/>
                <a:ext cx="2457754" cy="406400"/>
              </a:xfrm>
              <a:prstGeom prst="rect">
                <a:avLst/>
              </a:prstGeom>
            </p:spPr>
            <p:txBody>
              <a:bodyPr anchor="ctr" rtlCol="false" tIns="50800" lIns="50800" bIns="50800" rIns="50800"/>
              <a:lstStyle/>
              <a:p>
                <a:pPr algn="ctr">
                  <a:lnSpc>
                    <a:spcPts val="2686"/>
                  </a:lnSpc>
                </a:pPr>
              </a:p>
            </p:txBody>
          </p:sp>
        </p:grpSp>
        <p:grpSp>
          <p:nvGrpSpPr>
            <p:cNvPr name="Group 45" id="45"/>
            <p:cNvGrpSpPr/>
            <p:nvPr/>
          </p:nvGrpSpPr>
          <p:grpSpPr>
            <a:xfrm rot="0">
              <a:off x="11817827" y="0"/>
              <a:ext cx="5705625" cy="670468"/>
              <a:chOff x="0" y="0"/>
              <a:chExt cx="3458428" cy="406400"/>
            </a:xfrm>
          </p:grpSpPr>
          <p:sp>
            <p:nvSpPr>
              <p:cNvPr name="Freeform 46" id="46"/>
              <p:cNvSpPr/>
              <p:nvPr/>
            </p:nvSpPr>
            <p:spPr>
              <a:xfrm flipH="false" flipV="false" rot="0">
                <a:off x="0" y="0"/>
                <a:ext cx="3458428" cy="406400"/>
              </a:xfrm>
              <a:custGeom>
                <a:avLst/>
                <a:gdLst/>
                <a:ahLst/>
                <a:cxnLst/>
                <a:rect r="r" b="b" t="t" l="l"/>
                <a:pathLst>
                  <a:path h="406400" w="3458428">
                    <a:moveTo>
                      <a:pt x="3255228" y="0"/>
                    </a:moveTo>
                    <a:cubicBezTo>
                      <a:pt x="3367453" y="0"/>
                      <a:pt x="3458428" y="90976"/>
                      <a:pt x="3458428" y="203200"/>
                    </a:cubicBezTo>
                    <a:cubicBezTo>
                      <a:pt x="3458428" y="315424"/>
                      <a:pt x="3367453" y="406400"/>
                      <a:pt x="3255228" y="406400"/>
                    </a:cubicBezTo>
                    <a:lnTo>
                      <a:pt x="203200" y="406400"/>
                    </a:lnTo>
                    <a:cubicBezTo>
                      <a:pt x="90976" y="406400"/>
                      <a:pt x="0" y="315424"/>
                      <a:pt x="0" y="203200"/>
                    </a:cubicBezTo>
                    <a:cubicBezTo>
                      <a:pt x="0" y="90976"/>
                      <a:pt x="90976" y="0"/>
                      <a:pt x="203200" y="0"/>
                    </a:cubicBezTo>
                    <a:close/>
                  </a:path>
                </a:pathLst>
              </a:custGeom>
              <a:solidFill>
                <a:srgbClr val="EFEFEF"/>
              </a:solidFill>
              <a:ln w="9525" cap="sq">
                <a:solidFill>
                  <a:srgbClr val="EFEFEF"/>
                </a:solidFill>
                <a:prstDash val="solid"/>
                <a:miter/>
              </a:ln>
            </p:spPr>
          </p:sp>
          <p:sp>
            <p:nvSpPr>
              <p:cNvPr name="TextBox 47" id="47"/>
              <p:cNvSpPr txBox="true"/>
              <p:nvPr/>
            </p:nvSpPr>
            <p:spPr>
              <a:xfrm>
                <a:off x="0" y="0"/>
                <a:ext cx="3458428" cy="406400"/>
              </a:xfrm>
              <a:prstGeom prst="rect">
                <a:avLst/>
              </a:prstGeom>
            </p:spPr>
            <p:txBody>
              <a:bodyPr anchor="ctr" rtlCol="false" tIns="50800" lIns="50800" bIns="50800" rIns="50800"/>
              <a:lstStyle/>
              <a:p>
                <a:pPr algn="ctr">
                  <a:lnSpc>
                    <a:spcPts val="2686"/>
                  </a:lnSpc>
                </a:pPr>
              </a:p>
            </p:txBody>
          </p:sp>
        </p:grpSp>
        <p:grpSp>
          <p:nvGrpSpPr>
            <p:cNvPr name="Group 48" id="48"/>
            <p:cNvGrpSpPr/>
            <p:nvPr/>
          </p:nvGrpSpPr>
          <p:grpSpPr>
            <a:xfrm rot="0">
              <a:off x="7996223" y="0"/>
              <a:ext cx="3643805" cy="670468"/>
              <a:chOff x="0" y="0"/>
              <a:chExt cx="2208669" cy="406400"/>
            </a:xfrm>
          </p:grpSpPr>
          <p:sp>
            <p:nvSpPr>
              <p:cNvPr name="Freeform 49" id="49"/>
              <p:cNvSpPr/>
              <p:nvPr/>
            </p:nvSpPr>
            <p:spPr>
              <a:xfrm flipH="false" flipV="false" rot="0">
                <a:off x="0" y="0"/>
                <a:ext cx="2208669" cy="406400"/>
              </a:xfrm>
              <a:custGeom>
                <a:avLst/>
                <a:gdLst/>
                <a:ahLst/>
                <a:cxnLst/>
                <a:rect r="r" b="b" t="t" l="l"/>
                <a:pathLst>
                  <a:path h="406400" w="2208669">
                    <a:moveTo>
                      <a:pt x="2005469" y="0"/>
                    </a:moveTo>
                    <a:cubicBezTo>
                      <a:pt x="2117693" y="0"/>
                      <a:pt x="2208669" y="90976"/>
                      <a:pt x="2208669" y="203200"/>
                    </a:cubicBezTo>
                    <a:cubicBezTo>
                      <a:pt x="2208669" y="315424"/>
                      <a:pt x="2117693" y="406400"/>
                      <a:pt x="2005469" y="406400"/>
                    </a:cubicBezTo>
                    <a:lnTo>
                      <a:pt x="203200" y="406400"/>
                    </a:lnTo>
                    <a:cubicBezTo>
                      <a:pt x="90976" y="406400"/>
                      <a:pt x="0" y="315424"/>
                      <a:pt x="0" y="203200"/>
                    </a:cubicBezTo>
                    <a:cubicBezTo>
                      <a:pt x="0" y="90976"/>
                      <a:pt x="90976" y="0"/>
                      <a:pt x="203200" y="0"/>
                    </a:cubicBezTo>
                    <a:close/>
                  </a:path>
                </a:pathLst>
              </a:custGeom>
              <a:solidFill>
                <a:srgbClr val="EFEFEF"/>
              </a:solidFill>
              <a:ln w="9525" cap="sq">
                <a:solidFill>
                  <a:srgbClr val="EFEFEF"/>
                </a:solidFill>
                <a:prstDash val="solid"/>
                <a:miter/>
              </a:ln>
            </p:spPr>
          </p:sp>
          <p:sp>
            <p:nvSpPr>
              <p:cNvPr name="TextBox 50" id="50"/>
              <p:cNvSpPr txBox="true"/>
              <p:nvPr/>
            </p:nvSpPr>
            <p:spPr>
              <a:xfrm>
                <a:off x="0" y="0"/>
                <a:ext cx="2208669" cy="406400"/>
              </a:xfrm>
              <a:prstGeom prst="rect">
                <a:avLst/>
              </a:prstGeom>
            </p:spPr>
            <p:txBody>
              <a:bodyPr anchor="ctr" rtlCol="false" tIns="50800" lIns="50800" bIns="50800" rIns="50800"/>
              <a:lstStyle/>
              <a:p>
                <a:pPr algn="ctr">
                  <a:lnSpc>
                    <a:spcPts val="2686"/>
                  </a:lnSpc>
                </a:pPr>
              </a:p>
            </p:txBody>
          </p:sp>
        </p:grpSp>
        <p:grpSp>
          <p:nvGrpSpPr>
            <p:cNvPr name="Group 51" id="51"/>
            <p:cNvGrpSpPr/>
            <p:nvPr/>
          </p:nvGrpSpPr>
          <p:grpSpPr>
            <a:xfrm rot="0">
              <a:off x="4755836" y="0"/>
              <a:ext cx="4834506" cy="670468"/>
              <a:chOff x="0" y="0"/>
              <a:chExt cx="2930405" cy="406400"/>
            </a:xfrm>
          </p:grpSpPr>
          <p:sp>
            <p:nvSpPr>
              <p:cNvPr name="Freeform 52" id="52"/>
              <p:cNvSpPr/>
              <p:nvPr/>
            </p:nvSpPr>
            <p:spPr>
              <a:xfrm flipH="false" flipV="false" rot="0">
                <a:off x="0" y="0"/>
                <a:ext cx="2930405" cy="406400"/>
              </a:xfrm>
              <a:custGeom>
                <a:avLst/>
                <a:gdLst/>
                <a:ahLst/>
                <a:cxnLst/>
                <a:rect r="r" b="b" t="t" l="l"/>
                <a:pathLst>
                  <a:path h="406400" w="2930405">
                    <a:moveTo>
                      <a:pt x="2727205" y="0"/>
                    </a:moveTo>
                    <a:cubicBezTo>
                      <a:pt x="2839429" y="0"/>
                      <a:pt x="2930405" y="90976"/>
                      <a:pt x="2930405" y="203200"/>
                    </a:cubicBezTo>
                    <a:cubicBezTo>
                      <a:pt x="2930405" y="315424"/>
                      <a:pt x="2839429" y="406400"/>
                      <a:pt x="272720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EFEFEF"/>
                </a:solidFill>
                <a:prstDash val="solid"/>
                <a:miter/>
              </a:ln>
            </p:spPr>
          </p:sp>
          <p:sp>
            <p:nvSpPr>
              <p:cNvPr name="TextBox 53" id="53"/>
              <p:cNvSpPr txBox="true"/>
              <p:nvPr/>
            </p:nvSpPr>
            <p:spPr>
              <a:xfrm>
                <a:off x="0" y="0"/>
                <a:ext cx="2930405" cy="406400"/>
              </a:xfrm>
              <a:prstGeom prst="rect">
                <a:avLst/>
              </a:prstGeom>
            </p:spPr>
            <p:txBody>
              <a:bodyPr anchor="ctr" rtlCol="false" tIns="50800" lIns="50800" bIns="50800" rIns="50800"/>
              <a:lstStyle/>
              <a:p>
                <a:pPr algn="ctr">
                  <a:lnSpc>
                    <a:spcPts val="2686"/>
                  </a:lnSpc>
                </a:pPr>
              </a:p>
            </p:txBody>
          </p:sp>
        </p:grpSp>
        <p:sp>
          <p:nvSpPr>
            <p:cNvPr name="Freeform 54" id="54"/>
            <p:cNvSpPr/>
            <p:nvPr/>
          </p:nvSpPr>
          <p:spPr>
            <a:xfrm flipH="false" flipV="false" rot="0">
              <a:off x="0" y="71278"/>
              <a:ext cx="563459" cy="486624"/>
            </a:xfrm>
            <a:custGeom>
              <a:avLst/>
              <a:gdLst/>
              <a:ahLst/>
              <a:cxnLst/>
              <a:rect r="r" b="b" t="t" l="l"/>
              <a:pathLst>
                <a:path h="486624" w="563459">
                  <a:moveTo>
                    <a:pt x="0" y="0"/>
                  </a:moveTo>
                  <a:lnTo>
                    <a:pt x="563459" y="0"/>
                  </a:lnTo>
                  <a:lnTo>
                    <a:pt x="563459" y="486623"/>
                  </a:lnTo>
                  <a:lnTo>
                    <a:pt x="0" y="4866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5" id="55"/>
            <p:cNvSpPr txBox="true"/>
            <p:nvPr/>
          </p:nvSpPr>
          <p:spPr>
            <a:xfrm rot="0">
              <a:off x="875135" y="162909"/>
              <a:ext cx="4982923" cy="370036"/>
            </a:xfrm>
            <a:prstGeom prst="rect">
              <a:avLst/>
            </a:prstGeom>
          </p:spPr>
          <p:txBody>
            <a:bodyPr anchor="t" rtlCol="false" tIns="0" lIns="0" bIns="0" rIns="0">
              <a:spAutoFit/>
            </a:bodyPr>
            <a:lstStyle/>
            <a:p>
              <a:pPr algn="l">
                <a:lnSpc>
                  <a:spcPts val="1935"/>
                </a:lnSpc>
              </a:pPr>
              <a:r>
                <a:rPr lang="en-US" sz="2199" spc="-98">
                  <a:solidFill>
                    <a:srgbClr val="EFEFEF"/>
                  </a:solidFill>
                  <a:latin typeface="Body Text Large"/>
                  <a:ea typeface="Body Text Large"/>
                  <a:cs typeface="Body Text Large"/>
                  <a:sym typeface="Body Text Large"/>
                </a:rPr>
                <a:t>SpaceClean AI</a:t>
              </a:r>
            </a:p>
          </p:txBody>
        </p:sp>
        <p:sp>
          <p:nvSpPr>
            <p:cNvPr name="TextBox 56" id="56"/>
            <p:cNvSpPr txBox="true"/>
            <p:nvPr/>
          </p:nvSpPr>
          <p:spPr>
            <a:xfrm rot="0">
              <a:off x="17775071" y="210266"/>
              <a:ext cx="3908959" cy="307086"/>
            </a:xfrm>
            <a:prstGeom prst="rect">
              <a:avLst/>
            </a:prstGeom>
          </p:spPr>
          <p:txBody>
            <a:bodyPr anchor="t" rtlCol="false" tIns="0" lIns="0" bIns="0" rIns="0">
              <a:spAutoFit/>
            </a:bodyPr>
            <a:lstStyle/>
            <a:p>
              <a:pPr algn="ctr">
                <a:lnSpc>
                  <a:spcPts val="1584"/>
                </a:lnSpc>
              </a:pPr>
              <a:r>
                <a:rPr lang="en-US" sz="1800" spc="-81">
                  <a:solidFill>
                    <a:srgbClr val="EFEFEF"/>
                  </a:solidFill>
                  <a:latin typeface="Body Text Large"/>
                  <a:ea typeface="Body Text Large"/>
                  <a:cs typeface="Body Text Large"/>
                  <a:sym typeface="Body Text Large"/>
                </a:rPr>
                <a:t>Abdkenova Zhanbota</a:t>
              </a:r>
            </a:p>
          </p:txBody>
        </p:sp>
        <p:sp>
          <p:nvSpPr>
            <p:cNvPr name="TextBox 57" id="57"/>
            <p:cNvSpPr txBox="true"/>
            <p:nvPr/>
          </p:nvSpPr>
          <p:spPr>
            <a:xfrm rot="0">
              <a:off x="4869522" y="200741"/>
              <a:ext cx="3126700" cy="267674"/>
            </a:xfrm>
            <a:prstGeom prst="rect">
              <a:avLst/>
            </a:prstGeom>
          </p:spPr>
          <p:txBody>
            <a:bodyPr anchor="t" rtlCol="false" tIns="0" lIns="0" bIns="0" rIns="0">
              <a:spAutoFit/>
            </a:bodyPr>
            <a:lstStyle/>
            <a:p>
              <a:pPr algn="ctr">
                <a:lnSpc>
                  <a:spcPts val="1408"/>
                </a:lnSpc>
              </a:pPr>
              <a:r>
                <a:rPr lang="en-US" sz="1600" spc="-72">
                  <a:solidFill>
                    <a:srgbClr val="EFEFEF"/>
                  </a:solidFill>
                  <a:latin typeface="Body Text Large"/>
                  <a:ea typeface="Body Text Large"/>
                  <a:cs typeface="Body Text Large"/>
                  <a:sym typeface="Body Text Large"/>
                </a:rPr>
                <a:t>Startup Pitch Deck</a:t>
              </a:r>
            </a:p>
          </p:txBody>
        </p:sp>
        <p:sp>
          <p:nvSpPr>
            <p:cNvPr name="TextBox 58" id="58"/>
            <p:cNvSpPr txBox="true"/>
            <p:nvPr/>
          </p:nvSpPr>
          <p:spPr>
            <a:xfrm rot="0">
              <a:off x="8073519" y="210266"/>
              <a:ext cx="3566508" cy="307086"/>
            </a:xfrm>
            <a:prstGeom prst="rect">
              <a:avLst/>
            </a:prstGeom>
          </p:spPr>
          <p:txBody>
            <a:bodyPr anchor="t" rtlCol="false" tIns="0" lIns="0" bIns="0" rIns="0">
              <a:spAutoFit/>
            </a:bodyPr>
            <a:lstStyle/>
            <a:p>
              <a:pPr algn="ctr">
                <a:lnSpc>
                  <a:spcPts val="1584"/>
                </a:lnSpc>
              </a:pPr>
              <a:r>
                <a:rPr lang="en-US" sz="1800" spc="-81">
                  <a:solidFill>
                    <a:srgbClr val="0F042D"/>
                  </a:solidFill>
                  <a:latin typeface="Body Text Large"/>
                  <a:ea typeface="Body Text Large"/>
                  <a:cs typeface="Body Text Large"/>
                  <a:sym typeface="Body Text Large"/>
                </a:rPr>
                <a:t>OrbitX</a:t>
              </a:r>
            </a:p>
          </p:txBody>
        </p:sp>
        <p:sp>
          <p:nvSpPr>
            <p:cNvPr name="TextBox 59" id="59"/>
            <p:cNvSpPr txBox="true"/>
            <p:nvPr/>
          </p:nvSpPr>
          <p:spPr>
            <a:xfrm rot="0">
              <a:off x="12716160" y="225859"/>
              <a:ext cx="3908959" cy="307086"/>
            </a:xfrm>
            <a:prstGeom prst="rect">
              <a:avLst/>
            </a:prstGeom>
          </p:spPr>
          <p:txBody>
            <a:bodyPr anchor="t" rtlCol="false" tIns="0" lIns="0" bIns="0" rIns="0">
              <a:spAutoFit/>
            </a:bodyPr>
            <a:lstStyle/>
            <a:p>
              <a:pPr algn="ctr">
                <a:lnSpc>
                  <a:spcPts val="1584"/>
                </a:lnSpc>
              </a:pPr>
              <a:r>
                <a:rPr lang="en-US" sz="1800" spc="-81">
                  <a:solidFill>
                    <a:srgbClr val="0F042D"/>
                  </a:solidFill>
                  <a:latin typeface="Body Text Large"/>
                  <a:ea typeface="Body Text Large"/>
                  <a:cs typeface="Body Text Large"/>
                  <a:sym typeface="Body Text Large"/>
                </a:rPr>
                <a:t>Sarsenova Kausar</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4641209" y="4179105"/>
            <a:ext cx="3086100" cy="5079195"/>
            <a:chOff x="0" y="0"/>
            <a:chExt cx="812800" cy="1337730"/>
          </a:xfrm>
        </p:grpSpPr>
        <p:sp>
          <p:nvSpPr>
            <p:cNvPr name="Freeform 3" id="3"/>
            <p:cNvSpPr/>
            <p:nvPr/>
          </p:nvSpPr>
          <p:spPr>
            <a:xfrm flipH="false" flipV="false" rot="0">
              <a:off x="0" y="0"/>
              <a:ext cx="812800" cy="1337730"/>
            </a:xfrm>
            <a:custGeom>
              <a:avLst/>
              <a:gdLst/>
              <a:ahLst/>
              <a:cxnLst/>
              <a:rect r="r" b="b" t="t" l="l"/>
              <a:pathLst>
                <a:path h="1337730" w="812800">
                  <a:moveTo>
                    <a:pt x="0" y="0"/>
                  </a:moveTo>
                  <a:lnTo>
                    <a:pt x="812800" y="0"/>
                  </a:lnTo>
                  <a:lnTo>
                    <a:pt x="812800" y="1337730"/>
                  </a:lnTo>
                  <a:lnTo>
                    <a:pt x="0" y="1337730"/>
                  </a:lnTo>
                  <a:close/>
                </a:path>
              </a:pathLst>
            </a:custGeom>
            <a:gradFill rotWithShape="true">
              <a:gsLst>
                <a:gs pos="0">
                  <a:srgbClr val="EFEFEF">
                    <a:alpha val="0"/>
                  </a:srgbClr>
                </a:gs>
                <a:gs pos="50000">
                  <a:srgbClr val="EFEFEF">
                    <a:alpha val="89500"/>
                  </a:srgbClr>
                </a:gs>
                <a:gs pos="100000">
                  <a:srgbClr val="EFEFEF">
                    <a:alpha val="100000"/>
                  </a:srgbClr>
                </a:gs>
              </a:gsLst>
              <a:lin ang="0"/>
            </a:gradFill>
          </p:spPr>
        </p:sp>
        <p:sp>
          <p:nvSpPr>
            <p:cNvPr name="TextBox 4" id="4"/>
            <p:cNvSpPr txBox="true"/>
            <p:nvPr/>
          </p:nvSpPr>
          <p:spPr>
            <a:xfrm>
              <a:off x="0" y="0"/>
              <a:ext cx="812800" cy="1337730"/>
            </a:xfrm>
            <a:prstGeom prst="rect">
              <a:avLst/>
            </a:prstGeom>
          </p:spPr>
          <p:txBody>
            <a:bodyPr anchor="ctr" rtlCol="false" tIns="50800" lIns="50800" bIns="50800" rIns="50800"/>
            <a:lstStyle/>
            <a:p>
              <a:pPr algn="ctr">
                <a:lnSpc>
                  <a:spcPts val="2686"/>
                </a:lnSpc>
              </a:pPr>
            </a:p>
          </p:txBody>
        </p:sp>
      </p:grpSp>
      <p:grpSp>
        <p:nvGrpSpPr>
          <p:cNvPr name="Group 5" id="5"/>
          <p:cNvGrpSpPr/>
          <p:nvPr/>
        </p:nvGrpSpPr>
        <p:grpSpPr>
          <a:xfrm rot="0">
            <a:off x="-193450" y="3108806"/>
            <a:ext cx="18674901" cy="7378284"/>
            <a:chOff x="0" y="0"/>
            <a:chExt cx="24899868" cy="9837711"/>
          </a:xfrm>
        </p:grpSpPr>
        <p:grpSp>
          <p:nvGrpSpPr>
            <p:cNvPr name="Group 6" id="6"/>
            <p:cNvGrpSpPr/>
            <p:nvPr/>
          </p:nvGrpSpPr>
          <p:grpSpPr>
            <a:xfrm rot="0">
              <a:off x="0" y="4427815"/>
              <a:ext cx="3558057" cy="5409897"/>
              <a:chOff x="0" y="0"/>
              <a:chExt cx="812800" cy="1235833"/>
            </a:xfrm>
          </p:grpSpPr>
          <p:sp>
            <p:nvSpPr>
              <p:cNvPr name="Freeform 7" id="7"/>
              <p:cNvSpPr/>
              <p:nvPr/>
            </p:nvSpPr>
            <p:spPr>
              <a:xfrm flipH="false" flipV="false" rot="0">
                <a:off x="0" y="0"/>
                <a:ext cx="812800" cy="1235833"/>
              </a:xfrm>
              <a:custGeom>
                <a:avLst/>
                <a:gdLst/>
                <a:ahLst/>
                <a:cxnLst/>
                <a:rect r="r" b="b" t="t" l="l"/>
                <a:pathLst>
                  <a:path h="1235833" w="812800">
                    <a:moveTo>
                      <a:pt x="0" y="0"/>
                    </a:moveTo>
                    <a:lnTo>
                      <a:pt x="812800" y="0"/>
                    </a:lnTo>
                    <a:lnTo>
                      <a:pt x="812800" y="1235833"/>
                    </a:lnTo>
                    <a:lnTo>
                      <a:pt x="0" y="1235833"/>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8" id="8"/>
              <p:cNvSpPr txBox="true"/>
              <p:nvPr/>
            </p:nvSpPr>
            <p:spPr>
              <a:xfrm>
                <a:off x="0" y="0"/>
                <a:ext cx="812800" cy="1235833"/>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9" id="9"/>
            <p:cNvGrpSpPr/>
            <p:nvPr/>
          </p:nvGrpSpPr>
          <p:grpSpPr>
            <a:xfrm rot="0">
              <a:off x="21341811" y="4427815"/>
              <a:ext cx="3558057" cy="5409897"/>
              <a:chOff x="0" y="0"/>
              <a:chExt cx="812800" cy="1235833"/>
            </a:xfrm>
          </p:grpSpPr>
          <p:sp>
            <p:nvSpPr>
              <p:cNvPr name="Freeform 10" id="10"/>
              <p:cNvSpPr/>
              <p:nvPr/>
            </p:nvSpPr>
            <p:spPr>
              <a:xfrm flipH="false" flipV="false" rot="0">
                <a:off x="0" y="0"/>
                <a:ext cx="812800" cy="1235833"/>
              </a:xfrm>
              <a:custGeom>
                <a:avLst/>
                <a:gdLst/>
                <a:ahLst/>
                <a:cxnLst/>
                <a:rect r="r" b="b" t="t" l="l"/>
                <a:pathLst>
                  <a:path h="1235833" w="812800">
                    <a:moveTo>
                      <a:pt x="0" y="0"/>
                    </a:moveTo>
                    <a:lnTo>
                      <a:pt x="812800" y="0"/>
                    </a:lnTo>
                    <a:lnTo>
                      <a:pt x="812800" y="1235833"/>
                    </a:lnTo>
                    <a:lnTo>
                      <a:pt x="0" y="1235833"/>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11" id="11"/>
              <p:cNvSpPr txBox="true"/>
              <p:nvPr/>
            </p:nvSpPr>
            <p:spPr>
              <a:xfrm>
                <a:off x="0" y="0"/>
                <a:ext cx="812800" cy="1235833"/>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12" id="12"/>
            <p:cNvGrpSpPr/>
            <p:nvPr/>
          </p:nvGrpSpPr>
          <p:grpSpPr>
            <a:xfrm rot="0">
              <a:off x="3558057" y="3198827"/>
              <a:ext cx="3558057" cy="6638885"/>
              <a:chOff x="0" y="0"/>
              <a:chExt cx="812800" cy="1516582"/>
            </a:xfrm>
          </p:grpSpPr>
          <p:sp>
            <p:nvSpPr>
              <p:cNvPr name="Freeform 13" id="13"/>
              <p:cNvSpPr/>
              <p:nvPr/>
            </p:nvSpPr>
            <p:spPr>
              <a:xfrm flipH="false" flipV="false" rot="0">
                <a:off x="0" y="0"/>
                <a:ext cx="812800" cy="1516582"/>
              </a:xfrm>
              <a:custGeom>
                <a:avLst/>
                <a:gdLst/>
                <a:ahLst/>
                <a:cxnLst/>
                <a:rect r="r" b="b" t="t" l="l"/>
                <a:pathLst>
                  <a:path h="1516582" w="812800">
                    <a:moveTo>
                      <a:pt x="0" y="0"/>
                    </a:moveTo>
                    <a:lnTo>
                      <a:pt x="812800" y="0"/>
                    </a:lnTo>
                    <a:lnTo>
                      <a:pt x="812800" y="1516582"/>
                    </a:lnTo>
                    <a:lnTo>
                      <a:pt x="0" y="1516582"/>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14" id="14"/>
              <p:cNvSpPr txBox="true"/>
              <p:nvPr/>
            </p:nvSpPr>
            <p:spPr>
              <a:xfrm>
                <a:off x="0" y="0"/>
                <a:ext cx="812800" cy="1516582"/>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15" id="15"/>
            <p:cNvGrpSpPr/>
            <p:nvPr/>
          </p:nvGrpSpPr>
          <p:grpSpPr>
            <a:xfrm rot="0">
              <a:off x="17783754" y="3198827"/>
              <a:ext cx="3558057" cy="6638885"/>
              <a:chOff x="0" y="0"/>
              <a:chExt cx="812800" cy="1516582"/>
            </a:xfrm>
          </p:grpSpPr>
          <p:sp>
            <p:nvSpPr>
              <p:cNvPr name="Freeform 16" id="16"/>
              <p:cNvSpPr/>
              <p:nvPr/>
            </p:nvSpPr>
            <p:spPr>
              <a:xfrm flipH="false" flipV="false" rot="0">
                <a:off x="0" y="0"/>
                <a:ext cx="812800" cy="1516582"/>
              </a:xfrm>
              <a:custGeom>
                <a:avLst/>
                <a:gdLst/>
                <a:ahLst/>
                <a:cxnLst/>
                <a:rect r="r" b="b" t="t" l="l"/>
                <a:pathLst>
                  <a:path h="1516582" w="812800">
                    <a:moveTo>
                      <a:pt x="0" y="0"/>
                    </a:moveTo>
                    <a:lnTo>
                      <a:pt x="812800" y="0"/>
                    </a:lnTo>
                    <a:lnTo>
                      <a:pt x="812800" y="1516582"/>
                    </a:lnTo>
                    <a:lnTo>
                      <a:pt x="0" y="1516582"/>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17" id="17"/>
              <p:cNvSpPr txBox="true"/>
              <p:nvPr/>
            </p:nvSpPr>
            <p:spPr>
              <a:xfrm>
                <a:off x="0" y="0"/>
                <a:ext cx="812800" cy="1516582"/>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18" id="18"/>
            <p:cNvGrpSpPr/>
            <p:nvPr/>
          </p:nvGrpSpPr>
          <p:grpSpPr>
            <a:xfrm rot="0">
              <a:off x="7116114" y="1874177"/>
              <a:ext cx="3558057" cy="7963534"/>
              <a:chOff x="0" y="0"/>
              <a:chExt cx="812800" cy="1819184"/>
            </a:xfrm>
          </p:grpSpPr>
          <p:sp>
            <p:nvSpPr>
              <p:cNvPr name="Freeform 19" id="19"/>
              <p:cNvSpPr/>
              <p:nvPr/>
            </p:nvSpPr>
            <p:spPr>
              <a:xfrm flipH="false" flipV="false" rot="0">
                <a:off x="0" y="0"/>
                <a:ext cx="812800" cy="1819184"/>
              </a:xfrm>
              <a:custGeom>
                <a:avLst/>
                <a:gdLst/>
                <a:ahLst/>
                <a:cxnLst/>
                <a:rect r="r" b="b" t="t" l="l"/>
                <a:pathLst>
                  <a:path h="1819184" w="812800">
                    <a:moveTo>
                      <a:pt x="0" y="0"/>
                    </a:moveTo>
                    <a:lnTo>
                      <a:pt x="812800" y="0"/>
                    </a:lnTo>
                    <a:lnTo>
                      <a:pt x="812800" y="1819184"/>
                    </a:lnTo>
                    <a:lnTo>
                      <a:pt x="0" y="1819184"/>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20" id="20"/>
              <p:cNvSpPr txBox="true"/>
              <p:nvPr/>
            </p:nvSpPr>
            <p:spPr>
              <a:xfrm>
                <a:off x="0" y="0"/>
                <a:ext cx="812800" cy="1819184"/>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21" id="21"/>
            <p:cNvGrpSpPr/>
            <p:nvPr/>
          </p:nvGrpSpPr>
          <p:grpSpPr>
            <a:xfrm rot="0">
              <a:off x="14232228" y="1874177"/>
              <a:ext cx="3558057" cy="7963534"/>
              <a:chOff x="0" y="0"/>
              <a:chExt cx="812800" cy="1819184"/>
            </a:xfrm>
          </p:grpSpPr>
          <p:sp>
            <p:nvSpPr>
              <p:cNvPr name="Freeform 22" id="22"/>
              <p:cNvSpPr/>
              <p:nvPr/>
            </p:nvSpPr>
            <p:spPr>
              <a:xfrm flipH="false" flipV="false" rot="0">
                <a:off x="0" y="0"/>
                <a:ext cx="812800" cy="1819184"/>
              </a:xfrm>
              <a:custGeom>
                <a:avLst/>
                <a:gdLst/>
                <a:ahLst/>
                <a:cxnLst/>
                <a:rect r="r" b="b" t="t" l="l"/>
                <a:pathLst>
                  <a:path h="1819184" w="812800">
                    <a:moveTo>
                      <a:pt x="0" y="0"/>
                    </a:moveTo>
                    <a:lnTo>
                      <a:pt x="812800" y="0"/>
                    </a:lnTo>
                    <a:lnTo>
                      <a:pt x="812800" y="1819184"/>
                    </a:lnTo>
                    <a:lnTo>
                      <a:pt x="0" y="1819184"/>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23" id="23"/>
              <p:cNvSpPr txBox="true"/>
              <p:nvPr/>
            </p:nvSpPr>
            <p:spPr>
              <a:xfrm>
                <a:off x="0" y="0"/>
                <a:ext cx="812800" cy="1819184"/>
              </a:xfrm>
              <a:prstGeom prst="rect">
                <a:avLst/>
              </a:prstGeom>
            </p:spPr>
            <p:txBody>
              <a:bodyPr anchor="ctr" rtlCol="false" tIns="50800" lIns="50800" bIns="50800" rIns="50800"/>
              <a:lstStyle/>
              <a:p>
                <a:pPr algn="ctr" marL="0" indent="0" lvl="0">
                  <a:lnSpc>
                    <a:spcPts val="2686"/>
                  </a:lnSpc>
                  <a:spcBef>
                    <a:spcPct val="0"/>
                  </a:spcBef>
                </a:pPr>
              </a:p>
            </p:txBody>
          </p:sp>
        </p:grpSp>
        <p:grpSp>
          <p:nvGrpSpPr>
            <p:cNvPr name="Group 24" id="24"/>
            <p:cNvGrpSpPr/>
            <p:nvPr/>
          </p:nvGrpSpPr>
          <p:grpSpPr>
            <a:xfrm rot="0">
              <a:off x="10674171" y="0"/>
              <a:ext cx="3558057" cy="9837711"/>
              <a:chOff x="0" y="0"/>
              <a:chExt cx="812800" cy="2247320"/>
            </a:xfrm>
          </p:grpSpPr>
          <p:sp>
            <p:nvSpPr>
              <p:cNvPr name="Freeform 25" id="25"/>
              <p:cNvSpPr/>
              <p:nvPr/>
            </p:nvSpPr>
            <p:spPr>
              <a:xfrm flipH="false" flipV="false" rot="0">
                <a:off x="0" y="0"/>
                <a:ext cx="812800" cy="2247320"/>
              </a:xfrm>
              <a:custGeom>
                <a:avLst/>
                <a:gdLst/>
                <a:ahLst/>
                <a:cxnLst/>
                <a:rect r="r" b="b" t="t" l="l"/>
                <a:pathLst>
                  <a:path h="2247320" w="812800">
                    <a:moveTo>
                      <a:pt x="0" y="0"/>
                    </a:moveTo>
                    <a:lnTo>
                      <a:pt x="812800" y="0"/>
                    </a:lnTo>
                    <a:lnTo>
                      <a:pt x="812800" y="2247320"/>
                    </a:lnTo>
                    <a:lnTo>
                      <a:pt x="0" y="2247320"/>
                    </a:lnTo>
                    <a:close/>
                  </a:path>
                </a:pathLst>
              </a:custGeom>
              <a:gradFill rotWithShape="true">
                <a:gsLst>
                  <a:gs pos="0">
                    <a:srgbClr val="905BF4">
                      <a:alpha val="0"/>
                    </a:srgbClr>
                  </a:gs>
                  <a:gs pos="50000">
                    <a:srgbClr val="905BF4">
                      <a:alpha val="9310"/>
                    </a:srgbClr>
                  </a:gs>
                  <a:gs pos="100000">
                    <a:srgbClr val="905BF4">
                      <a:alpha val="24500"/>
                    </a:srgbClr>
                  </a:gs>
                </a:gsLst>
                <a:lin ang="5400000"/>
              </a:gradFill>
            </p:spPr>
          </p:sp>
          <p:sp>
            <p:nvSpPr>
              <p:cNvPr name="TextBox 26" id="26"/>
              <p:cNvSpPr txBox="true"/>
              <p:nvPr/>
            </p:nvSpPr>
            <p:spPr>
              <a:xfrm>
                <a:off x="0" y="0"/>
                <a:ext cx="812800" cy="2247320"/>
              </a:xfrm>
              <a:prstGeom prst="rect">
                <a:avLst/>
              </a:prstGeom>
            </p:spPr>
            <p:txBody>
              <a:bodyPr anchor="ctr" rtlCol="false" tIns="50800" lIns="50800" bIns="50800" rIns="50800"/>
              <a:lstStyle/>
              <a:p>
                <a:pPr algn="ctr">
                  <a:lnSpc>
                    <a:spcPts val="2686"/>
                  </a:lnSpc>
                </a:pPr>
              </a:p>
            </p:txBody>
          </p:sp>
        </p:grpSp>
      </p:grpSp>
      <p:grpSp>
        <p:nvGrpSpPr>
          <p:cNvPr name="Group 27" id="27"/>
          <p:cNvGrpSpPr/>
          <p:nvPr/>
        </p:nvGrpSpPr>
        <p:grpSpPr>
          <a:xfrm rot="0">
            <a:off x="1823971" y="4179105"/>
            <a:ext cx="5321568" cy="5079195"/>
            <a:chOff x="0" y="0"/>
            <a:chExt cx="1401565" cy="1337730"/>
          </a:xfrm>
        </p:grpSpPr>
        <p:sp>
          <p:nvSpPr>
            <p:cNvPr name="Freeform 28" id="28"/>
            <p:cNvSpPr/>
            <p:nvPr/>
          </p:nvSpPr>
          <p:spPr>
            <a:xfrm flipH="false" flipV="false" rot="0">
              <a:off x="0" y="0"/>
              <a:ext cx="1401565" cy="1337730"/>
            </a:xfrm>
            <a:custGeom>
              <a:avLst/>
              <a:gdLst/>
              <a:ahLst/>
              <a:cxnLst/>
              <a:rect r="r" b="b" t="t" l="l"/>
              <a:pathLst>
                <a:path h="1337730" w="1401565">
                  <a:moveTo>
                    <a:pt x="49464" y="0"/>
                  </a:moveTo>
                  <a:lnTo>
                    <a:pt x="1352101" y="0"/>
                  </a:lnTo>
                  <a:cubicBezTo>
                    <a:pt x="1379419" y="0"/>
                    <a:pt x="1401565" y="22146"/>
                    <a:pt x="1401565" y="49464"/>
                  </a:cubicBezTo>
                  <a:lnTo>
                    <a:pt x="1401565" y="1288267"/>
                  </a:lnTo>
                  <a:cubicBezTo>
                    <a:pt x="1401565" y="1315585"/>
                    <a:pt x="1379419" y="1337730"/>
                    <a:pt x="1352101" y="1337730"/>
                  </a:cubicBezTo>
                  <a:lnTo>
                    <a:pt x="49464" y="1337730"/>
                  </a:lnTo>
                  <a:cubicBezTo>
                    <a:pt x="22146" y="1337730"/>
                    <a:pt x="0" y="1315585"/>
                    <a:pt x="0" y="1288267"/>
                  </a:cubicBezTo>
                  <a:lnTo>
                    <a:pt x="0" y="49464"/>
                  </a:lnTo>
                  <a:cubicBezTo>
                    <a:pt x="0" y="22146"/>
                    <a:pt x="22146" y="0"/>
                    <a:pt x="49464" y="0"/>
                  </a:cubicBezTo>
                  <a:close/>
                </a:path>
              </a:pathLst>
            </a:custGeom>
            <a:solidFill>
              <a:srgbClr val="FFFFFF"/>
            </a:solidFill>
            <a:ln w="19050" cap="rnd">
              <a:solidFill>
                <a:srgbClr val="0F042D"/>
              </a:solidFill>
              <a:prstDash val="solid"/>
              <a:round/>
            </a:ln>
          </p:spPr>
        </p:sp>
        <p:sp>
          <p:nvSpPr>
            <p:cNvPr name="TextBox 29" id="29"/>
            <p:cNvSpPr txBox="true"/>
            <p:nvPr/>
          </p:nvSpPr>
          <p:spPr>
            <a:xfrm>
              <a:off x="0" y="0"/>
              <a:ext cx="1401565" cy="1337730"/>
            </a:xfrm>
            <a:prstGeom prst="rect">
              <a:avLst/>
            </a:prstGeom>
          </p:spPr>
          <p:txBody>
            <a:bodyPr anchor="ctr" rtlCol="false" tIns="50800" lIns="50800" bIns="50800" rIns="50800"/>
            <a:lstStyle/>
            <a:p>
              <a:pPr algn="ctr">
                <a:lnSpc>
                  <a:spcPts val="2686"/>
                </a:lnSpc>
              </a:pPr>
            </a:p>
          </p:txBody>
        </p:sp>
      </p:grpSp>
      <p:grpSp>
        <p:nvGrpSpPr>
          <p:cNvPr name="Group 30" id="30"/>
          <p:cNvGrpSpPr/>
          <p:nvPr/>
        </p:nvGrpSpPr>
        <p:grpSpPr>
          <a:xfrm rot="0">
            <a:off x="1511063" y="4176517"/>
            <a:ext cx="5634476" cy="4442105"/>
            <a:chOff x="0" y="0"/>
            <a:chExt cx="760308" cy="599411"/>
          </a:xfrm>
        </p:grpSpPr>
        <p:sp>
          <p:nvSpPr>
            <p:cNvPr name="Freeform 31" id="31"/>
            <p:cNvSpPr/>
            <p:nvPr/>
          </p:nvSpPr>
          <p:spPr>
            <a:xfrm flipH="false" flipV="false" rot="0">
              <a:off x="0" y="0"/>
              <a:ext cx="760308" cy="599411"/>
            </a:xfrm>
            <a:custGeom>
              <a:avLst/>
              <a:gdLst/>
              <a:ahLst/>
              <a:cxnLst/>
              <a:rect r="r" b="b" t="t" l="l"/>
              <a:pathLst>
                <a:path h="599411" w="760308">
                  <a:moveTo>
                    <a:pt x="49465" y="0"/>
                  </a:moveTo>
                  <a:lnTo>
                    <a:pt x="710843" y="0"/>
                  </a:lnTo>
                  <a:cubicBezTo>
                    <a:pt x="738162" y="0"/>
                    <a:pt x="760308" y="22146"/>
                    <a:pt x="760308" y="49465"/>
                  </a:cubicBezTo>
                  <a:lnTo>
                    <a:pt x="760308" y="549946"/>
                  </a:lnTo>
                  <a:cubicBezTo>
                    <a:pt x="760308" y="577265"/>
                    <a:pt x="738162" y="599411"/>
                    <a:pt x="710843" y="599411"/>
                  </a:cubicBezTo>
                  <a:lnTo>
                    <a:pt x="49465" y="599411"/>
                  </a:lnTo>
                  <a:cubicBezTo>
                    <a:pt x="22146" y="599411"/>
                    <a:pt x="0" y="577265"/>
                    <a:pt x="0" y="549946"/>
                  </a:cubicBezTo>
                  <a:lnTo>
                    <a:pt x="0" y="49465"/>
                  </a:lnTo>
                  <a:cubicBezTo>
                    <a:pt x="0" y="22146"/>
                    <a:pt x="22146" y="0"/>
                    <a:pt x="49465" y="0"/>
                  </a:cubicBezTo>
                  <a:close/>
                </a:path>
              </a:pathLst>
            </a:custGeom>
            <a:blipFill>
              <a:blip r:embed="rId2"/>
              <a:stretch>
                <a:fillRect l="-13965" t="0" r="-13965" b="0"/>
              </a:stretch>
            </a:blipFill>
            <a:ln w="9525" cap="rnd">
              <a:solidFill>
                <a:srgbClr val="0F042D"/>
              </a:solidFill>
              <a:prstDash val="solid"/>
              <a:round/>
            </a:ln>
          </p:spPr>
        </p:sp>
      </p:grpSp>
      <p:grpSp>
        <p:nvGrpSpPr>
          <p:cNvPr name="Group 32" id="32"/>
          <p:cNvGrpSpPr/>
          <p:nvPr/>
        </p:nvGrpSpPr>
        <p:grpSpPr>
          <a:xfrm rot="0">
            <a:off x="4328301" y="4179105"/>
            <a:ext cx="3086100" cy="5079195"/>
            <a:chOff x="0" y="0"/>
            <a:chExt cx="812800" cy="1337730"/>
          </a:xfrm>
        </p:grpSpPr>
        <p:sp>
          <p:nvSpPr>
            <p:cNvPr name="Freeform 33" id="33"/>
            <p:cNvSpPr/>
            <p:nvPr/>
          </p:nvSpPr>
          <p:spPr>
            <a:xfrm flipH="false" flipV="false" rot="0">
              <a:off x="0" y="0"/>
              <a:ext cx="812800" cy="1337730"/>
            </a:xfrm>
            <a:custGeom>
              <a:avLst/>
              <a:gdLst/>
              <a:ahLst/>
              <a:cxnLst/>
              <a:rect r="r" b="b" t="t" l="l"/>
              <a:pathLst>
                <a:path h="1337730" w="812800">
                  <a:moveTo>
                    <a:pt x="0" y="0"/>
                  </a:moveTo>
                  <a:lnTo>
                    <a:pt x="812800" y="0"/>
                  </a:lnTo>
                  <a:lnTo>
                    <a:pt x="812800" y="1337730"/>
                  </a:lnTo>
                  <a:lnTo>
                    <a:pt x="0" y="1337730"/>
                  </a:lnTo>
                  <a:close/>
                </a:path>
              </a:pathLst>
            </a:custGeom>
            <a:gradFill rotWithShape="true">
              <a:gsLst>
                <a:gs pos="0">
                  <a:srgbClr val="EFEFEF">
                    <a:alpha val="0"/>
                  </a:srgbClr>
                </a:gs>
                <a:gs pos="50000">
                  <a:srgbClr val="EFEFEF">
                    <a:alpha val="89500"/>
                  </a:srgbClr>
                </a:gs>
                <a:gs pos="100000">
                  <a:srgbClr val="EFEFEF">
                    <a:alpha val="100000"/>
                  </a:srgbClr>
                </a:gs>
              </a:gsLst>
              <a:lin ang="0"/>
            </a:gradFill>
          </p:spPr>
        </p:sp>
        <p:sp>
          <p:nvSpPr>
            <p:cNvPr name="TextBox 34" id="34"/>
            <p:cNvSpPr txBox="true"/>
            <p:nvPr/>
          </p:nvSpPr>
          <p:spPr>
            <a:xfrm>
              <a:off x="0" y="0"/>
              <a:ext cx="812800" cy="1337730"/>
            </a:xfrm>
            <a:prstGeom prst="rect">
              <a:avLst/>
            </a:prstGeom>
          </p:spPr>
          <p:txBody>
            <a:bodyPr anchor="ctr" rtlCol="false" tIns="50800" lIns="50800" bIns="50800" rIns="50800"/>
            <a:lstStyle/>
            <a:p>
              <a:pPr algn="ctr">
                <a:lnSpc>
                  <a:spcPts val="2686"/>
                </a:lnSpc>
              </a:pPr>
            </a:p>
          </p:txBody>
        </p:sp>
      </p:grpSp>
      <p:sp>
        <p:nvSpPr>
          <p:cNvPr name="TextBox 35" id="35"/>
          <p:cNvSpPr txBox="true"/>
          <p:nvPr/>
        </p:nvSpPr>
        <p:spPr>
          <a:xfrm rot="0">
            <a:off x="5086350" y="1783889"/>
            <a:ext cx="8115300" cy="974598"/>
          </a:xfrm>
          <a:prstGeom prst="rect">
            <a:avLst/>
          </a:prstGeom>
        </p:spPr>
        <p:txBody>
          <a:bodyPr anchor="t" rtlCol="false" tIns="0" lIns="0" bIns="0" rIns="0">
            <a:spAutoFit/>
          </a:bodyPr>
          <a:lstStyle/>
          <a:p>
            <a:pPr algn="l">
              <a:lnSpc>
                <a:spcPts val="7416"/>
              </a:lnSpc>
            </a:pPr>
            <a:r>
              <a:rPr lang="en-US" sz="7200" spc="-324" b="true">
                <a:solidFill>
                  <a:srgbClr val="0F042D"/>
                </a:solidFill>
                <a:latin typeface="Body Text Large Bold"/>
                <a:ea typeface="Body Text Large Bold"/>
                <a:cs typeface="Body Text Large Bold"/>
                <a:sym typeface="Body Text Large Bold"/>
              </a:rPr>
              <a:t>Қорытынды</a:t>
            </a:r>
          </a:p>
        </p:txBody>
      </p:sp>
      <p:sp>
        <p:nvSpPr>
          <p:cNvPr name="TextBox 36" id="36"/>
          <p:cNvSpPr txBox="true"/>
          <p:nvPr/>
        </p:nvSpPr>
        <p:spPr>
          <a:xfrm rot="0">
            <a:off x="8547603" y="3390922"/>
            <a:ext cx="8860486" cy="5984720"/>
          </a:xfrm>
          <a:prstGeom prst="rect">
            <a:avLst/>
          </a:prstGeom>
        </p:spPr>
        <p:txBody>
          <a:bodyPr anchor="t" rtlCol="false" tIns="0" lIns="0" bIns="0" rIns="0">
            <a:spAutoFit/>
          </a:bodyPr>
          <a:lstStyle/>
          <a:p>
            <a:pPr algn="ctr" marL="0" indent="0" lvl="0">
              <a:lnSpc>
                <a:spcPts val="4041"/>
              </a:lnSpc>
            </a:pPr>
            <a:r>
              <a:rPr lang="en-US" sz="3108" spc="-99">
                <a:solidFill>
                  <a:srgbClr val="0F042D"/>
                </a:solidFill>
                <a:latin typeface="Body Text Large"/>
                <a:ea typeface="Body Text Large"/>
                <a:cs typeface="Body Text Large"/>
                <a:sym typeface="Body Text Large"/>
              </a:rPr>
              <a:t>SpaceClean AI жобасы</a:t>
            </a:r>
            <a:r>
              <a:rPr lang="en-US" sz="3108" spc="-99" strike="noStrike" u="none">
                <a:solidFill>
                  <a:srgbClr val="0F042D"/>
                </a:solidFill>
                <a:latin typeface="Body Text Large"/>
                <a:ea typeface="Body Text Large"/>
                <a:cs typeface="Body Text Large"/>
                <a:sym typeface="Body Text Large"/>
              </a:rPr>
              <a:t> ғарыштағы қоқыс мәселесін шешуге бағытталған өзекті зерттеу жұмысы болып табылады. Жобада тегін open-source жасанды интеллект модельдері қолданылды. Бұл мектеп оқушыларының да заманауи технологиялармен жұмыс істей алатынын және күрделі мәселелерді шешуге қатыса алатынын дәлелдейді.</a:t>
            </a:r>
          </a:p>
          <a:p>
            <a:pPr algn="ctr" marL="0" indent="0" lvl="0">
              <a:lnSpc>
                <a:spcPts val="4041"/>
              </a:lnSpc>
            </a:pPr>
          </a:p>
        </p:txBody>
      </p:sp>
      <p:grpSp>
        <p:nvGrpSpPr>
          <p:cNvPr name="Group 37" id="37"/>
          <p:cNvGrpSpPr/>
          <p:nvPr/>
        </p:nvGrpSpPr>
        <p:grpSpPr>
          <a:xfrm rot="0">
            <a:off x="1090400" y="505729"/>
            <a:ext cx="16317690" cy="502851"/>
            <a:chOff x="0" y="0"/>
            <a:chExt cx="21756919" cy="670468"/>
          </a:xfrm>
        </p:grpSpPr>
        <p:grpSp>
          <p:nvGrpSpPr>
            <p:cNvPr name="Group 38" id="38"/>
            <p:cNvGrpSpPr/>
            <p:nvPr/>
          </p:nvGrpSpPr>
          <p:grpSpPr>
            <a:xfrm rot="0">
              <a:off x="17702181" y="0"/>
              <a:ext cx="4054738" cy="670468"/>
              <a:chOff x="0" y="0"/>
              <a:chExt cx="2457754" cy="406400"/>
            </a:xfrm>
          </p:grpSpPr>
          <p:sp>
            <p:nvSpPr>
              <p:cNvPr name="Freeform 39" id="39"/>
              <p:cNvSpPr/>
              <p:nvPr/>
            </p:nvSpPr>
            <p:spPr>
              <a:xfrm flipH="false" flipV="false" rot="0">
                <a:off x="0" y="0"/>
                <a:ext cx="2457754" cy="406400"/>
              </a:xfrm>
              <a:custGeom>
                <a:avLst/>
                <a:gdLst/>
                <a:ahLst/>
                <a:cxnLst/>
                <a:rect r="r" b="b" t="t" l="l"/>
                <a:pathLst>
                  <a:path h="406400" w="2457754">
                    <a:moveTo>
                      <a:pt x="2254554" y="0"/>
                    </a:moveTo>
                    <a:cubicBezTo>
                      <a:pt x="2366778" y="0"/>
                      <a:pt x="2457754" y="90976"/>
                      <a:pt x="2457754" y="203200"/>
                    </a:cubicBezTo>
                    <a:cubicBezTo>
                      <a:pt x="2457754" y="315424"/>
                      <a:pt x="2366778" y="406400"/>
                      <a:pt x="225455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5B449F"/>
                </a:solidFill>
                <a:prstDash val="solid"/>
                <a:miter/>
              </a:ln>
            </p:spPr>
          </p:sp>
          <p:sp>
            <p:nvSpPr>
              <p:cNvPr name="TextBox 40" id="40"/>
              <p:cNvSpPr txBox="true"/>
              <p:nvPr/>
            </p:nvSpPr>
            <p:spPr>
              <a:xfrm>
                <a:off x="0" y="0"/>
                <a:ext cx="2457754" cy="406400"/>
              </a:xfrm>
              <a:prstGeom prst="rect">
                <a:avLst/>
              </a:prstGeom>
            </p:spPr>
            <p:txBody>
              <a:bodyPr anchor="ctr" rtlCol="false" tIns="50800" lIns="50800" bIns="50800" rIns="50800"/>
              <a:lstStyle/>
              <a:p>
                <a:pPr algn="ctr">
                  <a:lnSpc>
                    <a:spcPts val="2686"/>
                  </a:lnSpc>
                </a:pPr>
              </a:p>
            </p:txBody>
          </p:sp>
        </p:grpSp>
        <p:grpSp>
          <p:nvGrpSpPr>
            <p:cNvPr name="Group 41" id="41"/>
            <p:cNvGrpSpPr/>
            <p:nvPr/>
          </p:nvGrpSpPr>
          <p:grpSpPr>
            <a:xfrm rot="0">
              <a:off x="11817827" y="0"/>
              <a:ext cx="5705625" cy="670468"/>
              <a:chOff x="0" y="0"/>
              <a:chExt cx="3458428" cy="406400"/>
            </a:xfrm>
          </p:grpSpPr>
          <p:sp>
            <p:nvSpPr>
              <p:cNvPr name="Freeform 42" id="42"/>
              <p:cNvSpPr/>
              <p:nvPr/>
            </p:nvSpPr>
            <p:spPr>
              <a:xfrm flipH="false" flipV="false" rot="0">
                <a:off x="0" y="0"/>
                <a:ext cx="3458428" cy="406400"/>
              </a:xfrm>
              <a:custGeom>
                <a:avLst/>
                <a:gdLst/>
                <a:ahLst/>
                <a:cxnLst/>
                <a:rect r="r" b="b" t="t" l="l"/>
                <a:pathLst>
                  <a:path h="406400" w="3458428">
                    <a:moveTo>
                      <a:pt x="3255228" y="0"/>
                    </a:moveTo>
                    <a:cubicBezTo>
                      <a:pt x="3367453" y="0"/>
                      <a:pt x="3458428" y="90976"/>
                      <a:pt x="3458428" y="203200"/>
                    </a:cubicBezTo>
                    <a:cubicBezTo>
                      <a:pt x="3458428" y="315424"/>
                      <a:pt x="3367453" y="406400"/>
                      <a:pt x="3255228" y="406400"/>
                    </a:cubicBezTo>
                    <a:lnTo>
                      <a:pt x="203200" y="406400"/>
                    </a:lnTo>
                    <a:cubicBezTo>
                      <a:pt x="90976" y="406400"/>
                      <a:pt x="0" y="315424"/>
                      <a:pt x="0" y="203200"/>
                    </a:cubicBezTo>
                    <a:cubicBezTo>
                      <a:pt x="0" y="90976"/>
                      <a:pt x="90976" y="0"/>
                      <a:pt x="203200" y="0"/>
                    </a:cubicBezTo>
                    <a:close/>
                  </a:path>
                </a:pathLst>
              </a:custGeom>
              <a:solidFill>
                <a:srgbClr val="5B449F"/>
              </a:solidFill>
              <a:ln w="9525" cap="sq">
                <a:solidFill>
                  <a:srgbClr val="5B449F"/>
                </a:solidFill>
                <a:prstDash val="solid"/>
                <a:miter/>
              </a:ln>
            </p:spPr>
          </p:sp>
          <p:sp>
            <p:nvSpPr>
              <p:cNvPr name="TextBox 43" id="43"/>
              <p:cNvSpPr txBox="true"/>
              <p:nvPr/>
            </p:nvSpPr>
            <p:spPr>
              <a:xfrm>
                <a:off x="0" y="0"/>
                <a:ext cx="3458428" cy="406400"/>
              </a:xfrm>
              <a:prstGeom prst="rect">
                <a:avLst/>
              </a:prstGeom>
            </p:spPr>
            <p:txBody>
              <a:bodyPr anchor="ctr" rtlCol="false" tIns="50800" lIns="50800" bIns="50800" rIns="50800"/>
              <a:lstStyle/>
              <a:p>
                <a:pPr algn="ctr">
                  <a:lnSpc>
                    <a:spcPts val="2686"/>
                  </a:lnSpc>
                </a:pPr>
              </a:p>
            </p:txBody>
          </p:sp>
        </p:grpSp>
        <p:grpSp>
          <p:nvGrpSpPr>
            <p:cNvPr name="Group 44" id="44"/>
            <p:cNvGrpSpPr/>
            <p:nvPr/>
          </p:nvGrpSpPr>
          <p:grpSpPr>
            <a:xfrm rot="0">
              <a:off x="7996223" y="0"/>
              <a:ext cx="3643805" cy="670468"/>
              <a:chOff x="0" y="0"/>
              <a:chExt cx="2208669" cy="406400"/>
            </a:xfrm>
          </p:grpSpPr>
          <p:sp>
            <p:nvSpPr>
              <p:cNvPr name="Freeform 45" id="45"/>
              <p:cNvSpPr/>
              <p:nvPr/>
            </p:nvSpPr>
            <p:spPr>
              <a:xfrm flipH="false" flipV="false" rot="0">
                <a:off x="0" y="0"/>
                <a:ext cx="2208669" cy="406400"/>
              </a:xfrm>
              <a:custGeom>
                <a:avLst/>
                <a:gdLst/>
                <a:ahLst/>
                <a:cxnLst/>
                <a:rect r="r" b="b" t="t" l="l"/>
                <a:pathLst>
                  <a:path h="406400" w="2208669">
                    <a:moveTo>
                      <a:pt x="2005469" y="0"/>
                    </a:moveTo>
                    <a:cubicBezTo>
                      <a:pt x="2117693" y="0"/>
                      <a:pt x="2208669" y="90976"/>
                      <a:pt x="2208669" y="203200"/>
                    </a:cubicBezTo>
                    <a:cubicBezTo>
                      <a:pt x="2208669" y="315424"/>
                      <a:pt x="2117693" y="406400"/>
                      <a:pt x="2005469" y="406400"/>
                    </a:cubicBezTo>
                    <a:lnTo>
                      <a:pt x="203200" y="406400"/>
                    </a:lnTo>
                    <a:cubicBezTo>
                      <a:pt x="90976" y="406400"/>
                      <a:pt x="0" y="315424"/>
                      <a:pt x="0" y="203200"/>
                    </a:cubicBezTo>
                    <a:cubicBezTo>
                      <a:pt x="0" y="90976"/>
                      <a:pt x="90976" y="0"/>
                      <a:pt x="203200" y="0"/>
                    </a:cubicBezTo>
                    <a:close/>
                  </a:path>
                </a:pathLst>
              </a:custGeom>
              <a:solidFill>
                <a:srgbClr val="5B449F"/>
              </a:solidFill>
              <a:ln w="9525" cap="sq">
                <a:solidFill>
                  <a:srgbClr val="5B449F"/>
                </a:solidFill>
                <a:prstDash val="solid"/>
                <a:miter/>
              </a:ln>
            </p:spPr>
          </p:sp>
          <p:sp>
            <p:nvSpPr>
              <p:cNvPr name="TextBox 46" id="46"/>
              <p:cNvSpPr txBox="true"/>
              <p:nvPr/>
            </p:nvSpPr>
            <p:spPr>
              <a:xfrm>
                <a:off x="0" y="0"/>
                <a:ext cx="2208669" cy="406400"/>
              </a:xfrm>
              <a:prstGeom prst="rect">
                <a:avLst/>
              </a:prstGeom>
            </p:spPr>
            <p:txBody>
              <a:bodyPr anchor="ctr" rtlCol="false" tIns="50800" lIns="50800" bIns="50800" rIns="50800"/>
              <a:lstStyle/>
              <a:p>
                <a:pPr algn="ctr">
                  <a:lnSpc>
                    <a:spcPts val="2686"/>
                  </a:lnSpc>
                </a:pPr>
              </a:p>
            </p:txBody>
          </p:sp>
        </p:grpSp>
        <p:grpSp>
          <p:nvGrpSpPr>
            <p:cNvPr name="Group 47" id="47"/>
            <p:cNvGrpSpPr/>
            <p:nvPr/>
          </p:nvGrpSpPr>
          <p:grpSpPr>
            <a:xfrm rot="0">
              <a:off x="4755836" y="0"/>
              <a:ext cx="4834506" cy="670468"/>
              <a:chOff x="0" y="0"/>
              <a:chExt cx="2930405" cy="406400"/>
            </a:xfrm>
          </p:grpSpPr>
          <p:sp>
            <p:nvSpPr>
              <p:cNvPr name="Freeform 48" id="48"/>
              <p:cNvSpPr/>
              <p:nvPr/>
            </p:nvSpPr>
            <p:spPr>
              <a:xfrm flipH="false" flipV="false" rot="0">
                <a:off x="0" y="0"/>
                <a:ext cx="2930405" cy="406400"/>
              </a:xfrm>
              <a:custGeom>
                <a:avLst/>
                <a:gdLst/>
                <a:ahLst/>
                <a:cxnLst/>
                <a:rect r="r" b="b" t="t" l="l"/>
                <a:pathLst>
                  <a:path h="406400" w="2930405">
                    <a:moveTo>
                      <a:pt x="2727205" y="0"/>
                    </a:moveTo>
                    <a:cubicBezTo>
                      <a:pt x="2839429" y="0"/>
                      <a:pt x="2930405" y="90976"/>
                      <a:pt x="2930405" y="203200"/>
                    </a:cubicBezTo>
                    <a:cubicBezTo>
                      <a:pt x="2930405" y="315424"/>
                      <a:pt x="2839429" y="406400"/>
                      <a:pt x="272720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5B449F"/>
                </a:solidFill>
                <a:prstDash val="solid"/>
                <a:miter/>
              </a:ln>
            </p:spPr>
          </p:sp>
          <p:sp>
            <p:nvSpPr>
              <p:cNvPr name="TextBox 49" id="49"/>
              <p:cNvSpPr txBox="true"/>
              <p:nvPr/>
            </p:nvSpPr>
            <p:spPr>
              <a:xfrm>
                <a:off x="0" y="0"/>
                <a:ext cx="2930405" cy="406400"/>
              </a:xfrm>
              <a:prstGeom prst="rect">
                <a:avLst/>
              </a:prstGeom>
            </p:spPr>
            <p:txBody>
              <a:bodyPr anchor="ctr" rtlCol="false" tIns="50800" lIns="50800" bIns="50800" rIns="50800"/>
              <a:lstStyle/>
              <a:p>
                <a:pPr algn="ctr">
                  <a:lnSpc>
                    <a:spcPts val="2686"/>
                  </a:lnSpc>
                </a:pPr>
              </a:p>
            </p:txBody>
          </p:sp>
        </p:grpSp>
        <p:sp>
          <p:nvSpPr>
            <p:cNvPr name="Freeform 50" id="50"/>
            <p:cNvSpPr/>
            <p:nvPr/>
          </p:nvSpPr>
          <p:spPr>
            <a:xfrm flipH="false" flipV="false" rot="0">
              <a:off x="0" y="71278"/>
              <a:ext cx="563459" cy="486624"/>
            </a:xfrm>
            <a:custGeom>
              <a:avLst/>
              <a:gdLst/>
              <a:ahLst/>
              <a:cxnLst/>
              <a:rect r="r" b="b" t="t" l="l"/>
              <a:pathLst>
                <a:path h="486624" w="563459">
                  <a:moveTo>
                    <a:pt x="0" y="0"/>
                  </a:moveTo>
                  <a:lnTo>
                    <a:pt x="563459" y="0"/>
                  </a:lnTo>
                  <a:lnTo>
                    <a:pt x="563459" y="486623"/>
                  </a:lnTo>
                  <a:lnTo>
                    <a:pt x="0" y="4866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1" id="51"/>
            <p:cNvSpPr txBox="true"/>
            <p:nvPr/>
          </p:nvSpPr>
          <p:spPr>
            <a:xfrm rot="0">
              <a:off x="875135" y="162909"/>
              <a:ext cx="4982923" cy="370036"/>
            </a:xfrm>
            <a:prstGeom prst="rect">
              <a:avLst/>
            </a:prstGeom>
          </p:spPr>
          <p:txBody>
            <a:bodyPr anchor="t" rtlCol="false" tIns="0" lIns="0" bIns="0" rIns="0">
              <a:spAutoFit/>
            </a:bodyPr>
            <a:lstStyle/>
            <a:p>
              <a:pPr algn="l">
                <a:lnSpc>
                  <a:spcPts val="1935"/>
                </a:lnSpc>
              </a:pPr>
              <a:r>
                <a:rPr lang="en-US" sz="2199" spc="-98">
                  <a:gradFill>
                    <a:gsLst>
                      <a:gs pos="0">
                        <a:srgbClr val="573F9D">
                          <a:alpha val="100000"/>
                        </a:srgbClr>
                      </a:gs>
                      <a:gs pos="50000">
                        <a:srgbClr val="332069">
                          <a:alpha val="100000"/>
                        </a:srgbClr>
                      </a:gs>
                      <a:gs pos="100000">
                        <a:srgbClr val="0F042D">
                          <a:alpha val="100000"/>
                        </a:srgbClr>
                      </a:gs>
                    </a:gsLst>
                    <a:lin ang="2700000"/>
                  </a:gradFill>
                  <a:latin typeface="Body Text Large"/>
                  <a:ea typeface="Body Text Large"/>
                  <a:cs typeface="Body Text Large"/>
                  <a:sym typeface="Body Text Large"/>
                </a:rPr>
                <a:t>SpaceClean AI</a:t>
              </a:r>
            </a:p>
          </p:txBody>
        </p:sp>
        <p:sp>
          <p:nvSpPr>
            <p:cNvPr name="TextBox 52" id="52"/>
            <p:cNvSpPr txBox="true"/>
            <p:nvPr/>
          </p:nvSpPr>
          <p:spPr>
            <a:xfrm rot="0">
              <a:off x="17775071" y="210266"/>
              <a:ext cx="3908959" cy="307086"/>
            </a:xfrm>
            <a:prstGeom prst="rect">
              <a:avLst/>
            </a:prstGeom>
          </p:spPr>
          <p:txBody>
            <a:bodyPr anchor="t" rtlCol="false" tIns="0" lIns="0" bIns="0" rIns="0">
              <a:spAutoFit/>
            </a:bodyPr>
            <a:lstStyle/>
            <a:p>
              <a:pPr algn="ctr">
                <a:lnSpc>
                  <a:spcPts val="1584"/>
                </a:lnSpc>
              </a:pPr>
              <a:r>
                <a:rPr lang="en-US" sz="1800" spc="-81">
                  <a:gradFill>
                    <a:gsLst>
                      <a:gs pos="0">
                        <a:srgbClr val="573F9D">
                          <a:alpha val="100000"/>
                        </a:srgbClr>
                      </a:gs>
                      <a:gs pos="50000">
                        <a:srgbClr val="332069">
                          <a:alpha val="100000"/>
                        </a:srgbClr>
                      </a:gs>
                      <a:gs pos="100000">
                        <a:srgbClr val="0F042D">
                          <a:alpha val="100000"/>
                        </a:srgbClr>
                      </a:gs>
                    </a:gsLst>
                    <a:lin ang="2700000"/>
                  </a:gradFill>
                  <a:latin typeface="Body Text Large"/>
                  <a:ea typeface="Body Text Large"/>
                  <a:cs typeface="Body Text Large"/>
                  <a:sym typeface="Body Text Large"/>
                </a:rPr>
                <a:t>Abdkenova Zhanbota</a:t>
              </a:r>
            </a:p>
          </p:txBody>
        </p:sp>
        <p:sp>
          <p:nvSpPr>
            <p:cNvPr name="TextBox 53" id="53"/>
            <p:cNvSpPr txBox="true"/>
            <p:nvPr/>
          </p:nvSpPr>
          <p:spPr>
            <a:xfrm rot="0">
              <a:off x="4869522" y="225210"/>
              <a:ext cx="3126700" cy="267674"/>
            </a:xfrm>
            <a:prstGeom prst="rect">
              <a:avLst/>
            </a:prstGeom>
          </p:spPr>
          <p:txBody>
            <a:bodyPr anchor="t" rtlCol="false" tIns="0" lIns="0" bIns="0" rIns="0">
              <a:spAutoFit/>
            </a:bodyPr>
            <a:lstStyle/>
            <a:p>
              <a:pPr algn="ctr">
                <a:lnSpc>
                  <a:spcPts val="1408"/>
                </a:lnSpc>
              </a:pPr>
              <a:r>
                <a:rPr lang="en-US" sz="1600" spc="-72">
                  <a:gradFill>
                    <a:gsLst>
                      <a:gs pos="0">
                        <a:srgbClr val="573F9D">
                          <a:alpha val="100000"/>
                        </a:srgbClr>
                      </a:gs>
                      <a:gs pos="50000">
                        <a:srgbClr val="332069">
                          <a:alpha val="100000"/>
                        </a:srgbClr>
                      </a:gs>
                      <a:gs pos="100000">
                        <a:srgbClr val="0F042D">
                          <a:alpha val="100000"/>
                        </a:srgbClr>
                      </a:gs>
                    </a:gsLst>
                    <a:lin ang="2700000"/>
                  </a:gradFill>
                  <a:latin typeface="Body Text Large"/>
                  <a:ea typeface="Body Text Large"/>
                  <a:cs typeface="Body Text Large"/>
                  <a:sym typeface="Body Text Large"/>
                </a:rPr>
                <a:t>Startup Pitch Deck</a:t>
              </a:r>
            </a:p>
          </p:txBody>
        </p:sp>
        <p:sp>
          <p:nvSpPr>
            <p:cNvPr name="TextBox 54" id="54"/>
            <p:cNvSpPr txBox="true"/>
            <p:nvPr/>
          </p:nvSpPr>
          <p:spPr>
            <a:xfrm rot="0">
              <a:off x="8073519" y="210266"/>
              <a:ext cx="3566508" cy="307086"/>
            </a:xfrm>
            <a:prstGeom prst="rect">
              <a:avLst/>
            </a:prstGeom>
          </p:spPr>
          <p:txBody>
            <a:bodyPr anchor="t" rtlCol="false" tIns="0" lIns="0" bIns="0" rIns="0">
              <a:spAutoFit/>
            </a:bodyPr>
            <a:lstStyle/>
            <a:p>
              <a:pPr algn="ctr">
                <a:lnSpc>
                  <a:spcPts val="1584"/>
                </a:lnSpc>
              </a:pPr>
              <a:r>
                <a:rPr lang="en-US" sz="1800" spc="-81">
                  <a:solidFill>
                    <a:srgbClr val="FFFFFF"/>
                  </a:solidFill>
                  <a:latin typeface="Body Text Large"/>
                  <a:ea typeface="Body Text Large"/>
                  <a:cs typeface="Body Text Large"/>
                  <a:sym typeface="Body Text Large"/>
                </a:rPr>
                <a:t>OrbitX</a:t>
              </a:r>
            </a:p>
          </p:txBody>
        </p:sp>
        <p:sp>
          <p:nvSpPr>
            <p:cNvPr name="TextBox 55" id="55"/>
            <p:cNvSpPr txBox="true"/>
            <p:nvPr/>
          </p:nvSpPr>
          <p:spPr>
            <a:xfrm rot="0">
              <a:off x="12716160" y="225859"/>
              <a:ext cx="3908959" cy="307086"/>
            </a:xfrm>
            <a:prstGeom prst="rect">
              <a:avLst/>
            </a:prstGeom>
          </p:spPr>
          <p:txBody>
            <a:bodyPr anchor="t" rtlCol="false" tIns="0" lIns="0" bIns="0" rIns="0">
              <a:spAutoFit/>
            </a:bodyPr>
            <a:lstStyle/>
            <a:p>
              <a:pPr algn="ctr">
                <a:lnSpc>
                  <a:spcPts val="1584"/>
                </a:lnSpc>
              </a:pPr>
              <a:r>
                <a:rPr lang="en-US" sz="1800" spc="-81">
                  <a:solidFill>
                    <a:srgbClr val="FFFFFF"/>
                  </a:solidFill>
                  <a:latin typeface="Body Text Large"/>
                  <a:ea typeface="Body Text Large"/>
                  <a:cs typeface="Body Text Large"/>
                  <a:sym typeface="Body Text Large"/>
                </a:rPr>
                <a:t>Sarsenova Kausar</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DAG_3XA9UNE</dc:identifier>
  <dcterms:modified xsi:type="dcterms:W3CDTF">2011-08-01T06:04:30Z</dcterms:modified>
  <cp:revision>1</cp:revision>
  <dc:title>SpaceClean AI</dc:title>
</cp:coreProperties>
</file>